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8" r:id="rId3"/>
    <p:sldId id="257" r:id="rId4"/>
    <p:sldId id="260" r:id="rId5"/>
    <p:sldId id="263" r:id="rId6"/>
    <p:sldId id="266" r:id="rId7"/>
    <p:sldId id="258" r:id="rId8"/>
    <p:sldId id="261" r:id="rId9"/>
    <p:sldId id="265" r:id="rId10"/>
    <p:sldId id="264" r:id="rId11"/>
    <p:sldId id="269" r:id="rId12"/>
    <p:sldId id="277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FF33CC"/>
    <a:srgbClr val="3399FF"/>
    <a:srgbClr val="CCCC00"/>
    <a:srgbClr val="996633"/>
    <a:srgbClr val="FF9900"/>
    <a:srgbClr val="99FF99"/>
    <a:srgbClr val="00FF00"/>
    <a:srgbClr val="0000CC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DAD8D-D07D-4726-A2D7-4CED27A3A679}" type="datetimeFigureOut">
              <a:rPr lang="en-US" smtClean="0"/>
              <a:pPr/>
              <a:t>10/10/2009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2D5C2-8581-415E-8B31-4F868A319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18" Type="http://schemas.openxmlformats.org/officeDocument/2006/relationships/slide" Target="../slides/slide4.xml"/><Relationship Id="rId26" Type="http://schemas.openxmlformats.org/officeDocument/2006/relationships/slide" Target="../slides/slide12.xml"/><Relationship Id="rId3" Type="http://schemas.openxmlformats.org/officeDocument/2006/relationships/slideLayout" Target="../slideLayouts/slideLayout3.xml"/><Relationship Id="rId21" Type="http://schemas.openxmlformats.org/officeDocument/2006/relationships/slide" Target="../slides/slide7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slide" Target="../slides/slide3.xml"/><Relationship Id="rId25" Type="http://schemas.openxmlformats.org/officeDocument/2006/relationships/slide" Target="../slides/slide11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2.xml"/><Relationship Id="rId20" Type="http://schemas.openxmlformats.org/officeDocument/2006/relationships/slide" Target="../slides/slide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" Target="../slides/slide10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.xml"/><Relationship Id="rId23" Type="http://schemas.openxmlformats.org/officeDocument/2006/relationships/slide" Target="../slides/slide9.xml"/><Relationship Id="rId28" Type="http://schemas.openxmlformats.org/officeDocument/2006/relationships/audio" Target="../media/audio3.wav"/><Relationship Id="rId10" Type="http://schemas.openxmlformats.org/officeDocument/2006/relationships/slideLayout" Target="../slideLayouts/slideLayout10.xml"/><Relationship Id="rId19" Type="http://schemas.openxmlformats.org/officeDocument/2006/relationships/slide" Target="../slides/slide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8.xml"/><Relationship Id="rId22" Type="http://schemas.openxmlformats.org/officeDocument/2006/relationships/audio" Target="../media/audio2.wav"/><Relationship Id="rId27" Type="http://schemas.openxmlformats.org/officeDocument/2006/relationships/slide" Target="../slides/slide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28600" y="152400"/>
            <a:ext cx="8763000" cy="5867400"/>
          </a:xfrm>
          <a:prstGeom prst="roundRect">
            <a:avLst/>
          </a:prstGeom>
          <a:gradFill>
            <a:gsLst>
              <a:gs pos="65000">
                <a:srgbClr val="A603AB">
                  <a:alpha val="22000"/>
                </a:srgbClr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 w="76200">
            <a:solidFill>
              <a:srgbClr val="FFC000">
                <a:alpha val="6000"/>
              </a:srgb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800100" dist="2501900" dir="15960000" sx="148000" sy="148000" algn="ctr" rotWithShape="0">
              <a:srgbClr val="000000">
                <a:alpha val="44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hlinkClick r:id="rId14" action="ppaction://hlinksldjump" highlightClick="1">
              <a:snd r:embed="rId13" name="click.wav" builtIn="1"/>
            </a:hlinkClick>
          </p:cNvPr>
          <p:cNvSpPr/>
          <p:nvPr userDrawn="1"/>
        </p:nvSpPr>
        <p:spPr>
          <a:xfrm>
            <a:off x="5105400" y="6324600"/>
            <a:ext cx="609600" cy="3048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Tr</a:t>
            </a:r>
            <a:r>
              <a:rPr lang="en-US" sz="1200" dirty="0" smtClean="0"/>
              <a:t> 5-8</a:t>
            </a:r>
            <a:endParaRPr lang="en-US" sz="1200" dirty="0"/>
          </a:p>
        </p:txBody>
      </p:sp>
      <p:sp>
        <p:nvSpPr>
          <p:cNvPr id="9" name="Rounded Rectangle 8">
            <a:hlinkClick r:id="rId15" action="ppaction://hlinksldjump" highlightClick="1">
              <a:snd r:embed="rId13" name="click.wav" builtIn="1"/>
            </a:hlinkClick>
          </p:cNvPr>
          <p:cNvSpPr/>
          <p:nvPr userDrawn="1"/>
        </p:nvSpPr>
        <p:spPr>
          <a:xfrm>
            <a:off x="304800" y="6324600"/>
            <a:ext cx="609600" cy="3048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0" name="Rounded Rectangle 9">
            <a:hlinkClick r:id="rId16" action="ppaction://hlinksldjump" highlightClick="1">
              <a:snd r:embed="rId13" name="click.wav" builtIn="1"/>
            </a:hlinkClick>
          </p:cNvPr>
          <p:cNvSpPr/>
          <p:nvPr userDrawn="1"/>
        </p:nvSpPr>
        <p:spPr>
          <a:xfrm>
            <a:off x="990600" y="6324600"/>
            <a:ext cx="609600" cy="3048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Ind</a:t>
            </a:r>
            <a:endParaRPr lang="en-US" dirty="0"/>
          </a:p>
        </p:txBody>
      </p:sp>
      <p:sp>
        <p:nvSpPr>
          <p:cNvPr id="11" name="Rounded Rectangle 10">
            <a:hlinkClick r:id="rId17" action="ppaction://hlinksldjump" highlightClick="1">
              <a:snd r:embed="rId13" name="click.wav" builtIn="1"/>
            </a:hlinkClick>
          </p:cNvPr>
          <p:cNvSpPr/>
          <p:nvPr userDrawn="1"/>
        </p:nvSpPr>
        <p:spPr>
          <a:xfrm>
            <a:off x="1676400" y="6324600"/>
            <a:ext cx="609600" cy="3048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 1-4</a:t>
            </a:r>
            <a:endParaRPr lang="en-US" sz="1200" dirty="0"/>
          </a:p>
        </p:txBody>
      </p:sp>
      <p:sp>
        <p:nvSpPr>
          <p:cNvPr id="12" name="Rounded Rectangle 11">
            <a:hlinkClick r:id="rId18" action="ppaction://hlinksldjump" highlightClick="1">
              <a:snd r:embed="rId13" name="click.wav" builtIn="1"/>
            </a:hlinkClick>
          </p:cNvPr>
          <p:cNvSpPr/>
          <p:nvPr userDrawn="1"/>
        </p:nvSpPr>
        <p:spPr>
          <a:xfrm>
            <a:off x="2362200" y="6324600"/>
            <a:ext cx="609600" cy="3048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Tr</a:t>
            </a:r>
            <a:r>
              <a:rPr lang="en-US" sz="1200" dirty="0" smtClean="0"/>
              <a:t> 1-4</a:t>
            </a:r>
            <a:endParaRPr lang="en-US" sz="1200" dirty="0"/>
          </a:p>
        </p:txBody>
      </p:sp>
      <p:sp>
        <p:nvSpPr>
          <p:cNvPr id="13" name="Rounded Rectangle 12">
            <a:hlinkClick r:id="rId19" action="ppaction://hlinksldjump" highlightClick="1">
              <a:snd r:embed="rId13" name="click.wav" builtIn="1"/>
            </a:hlinkClick>
          </p:cNvPr>
          <p:cNvSpPr/>
          <p:nvPr userDrawn="1"/>
        </p:nvSpPr>
        <p:spPr>
          <a:xfrm>
            <a:off x="3048000" y="6324600"/>
            <a:ext cx="609600" cy="3048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Tt</a:t>
            </a:r>
            <a:r>
              <a:rPr lang="en-US" sz="1200" dirty="0" smtClean="0"/>
              <a:t> 1-2</a:t>
            </a:r>
            <a:endParaRPr lang="en-US" sz="1200" dirty="0"/>
          </a:p>
        </p:txBody>
      </p:sp>
      <p:sp>
        <p:nvSpPr>
          <p:cNvPr id="14" name="Rounded Rectangle 13">
            <a:hlinkClick r:id="rId20" action="ppaction://hlinksldjump" highlightClick="1">
              <a:snd r:embed="rId13" name="click.wav" builtIn="1"/>
            </a:hlinkClick>
          </p:cNvPr>
          <p:cNvSpPr/>
          <p:nvPr userDrawn="1"/>
        </p:nvSpPr>
        <p:spPr>
          <a:xfrm>
            <a:off x="3733800" y="6324600"/>
            <a:ext cx="609600" cy="3048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Tt</a:t>
            </a:r>
            <a:r>
              <a:rPr lang="en-US" sz="1200" dirty="0" smtClean="0"/>
              <a:t> 3-4</a:t>
            </a:r>
            <a:endParaRPr lang="en-US" sz="1200" dirty="0"/>
          </a:p>
        </p:txBody>
      </p:sp>
      <p:sp>
        <p:nvSpPr>
          <p:cNvPr id="15" name="Rounded Rectangle 14">
            <a:hlinkClick r:id="rId21" action="ppaction://hlinksldjump" highlightClick="1">
              <a:snd r:embed="rId13" name="click.wav" builtIn="1"/>
            </a:hlinkClick>
          </p:cNvPr>
          <p:cNvSpPr/>
          <p:nvPr userDrawn="1"/>
        </p:nvSpPr>
        <p:spPr>
          <a:xfrm>
            <a:off x="4419600" y="6324600"/>
            <a:ext cx="609600" cy="3048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 5-8</a:t>
            </a:r>
            <a:endParaRPr lang="en-US" sz="1200" dirty="0"/>
          </a:p>
        </p:txBody>
      </p:sp>
      <p:sp>
        <p:nvSpPr>
          <p:cNvPr id="16" name="Oval 15">
            <a:hlinkClick r:id="" action="ppaction://hlinkshowjump?jump=endshow" highlightClick="1">
              <a:snd r:embed="rId22" name="breeze.wav" builtIn="1"/>
            </a:hlinkClick>
          </p:cNvPr>
          <p:cNvSpPr/>
          <p:nvPr userDrawn="1"/>
        </p:nvSpPr>
        <p:spPr>
          <a:xfrm>
            <a:off x="8610600" y="152400"/>
            <a:ext cx="3810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7" name="Isosceles Triangle 16">
            <a:hlinkClick r:id="" action="ppaction://hlinkshowjump?jump=firstslide" highlightClick="1">
              <a:snd r:embed="rId22" name="breeze.wav" builtIn="1"/>
            </a:hlinkClick>
          </p:cNvPr>
          <p:cNvSpPr/>
          <p:nvPr userDrawn="1"/>
        </p:nvSpPr>
        <p:spPr>
          <a:xfrm>
            <a:off x="152400" y="152400"/>
            <a:ext cx="381000" cy="304800"/>
          </a:xfrm>
          <a:prstGeom prst="triangle">
            <a:avLst/>
          </a:prstGeom>
          <a:solidFill>
            <a:srgbClr val="00B05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hlinkClick r:id="rId23" action="ppaction://hlinksldjump" highlightClick="1">
              <a:snd r:embed="rId13" name="click.wav" builtIn="1"/>
            </a:hlinkClick>
          </p:cNvPr>
          <p:cNvSpPr/>
          <p:nvPr userDrawn="1"/>
        </p:nvSpPr>
        <p:spPr>
          <a:xfrm>
            <a:off x="5791200" y="6324600"/>
            <a:ext cx="609600" cy="3048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Tt</a:t>
            </a:r>
            <a:r>
              <a:rPr lang="en-US" sz="1200" baseline="0" dirty="0" smtClean="0"/>
              <a:t> </a:t>
            </a:r>
            <a:r>
              <a:rPr lang="en-US" sz="1200" dirty="0" smtClean="0"/>
              <a:t>5-6</a:t>
            </a:r>
            <a:endParaRPr lang="en-US" sz="1200" dirty="0"/>
          </a:p>
        </p:txBody>
      </p:sp>
      <p:sp>
        <p:nvSpPr>
          <p:cNvPr id="19" name="Rounded Rectangle 18">
            <a:hlinkClick r:id="rId24" action="ppaction://hlinksldjump" highlightClick="1">
              <a:snd r:embed="rId13" name="click.wav" builtIn="1"/>
            </a:hlinkClick>
          </p:cNvPr>
          <p:cNvSpPr/>
          <p:nvPr userDrawn="1"/>
        </p:nvSpPr>
        <p:spPr>
          <a:xfrm>
            <a:off x="6477000" y="6324600"/>
            <a:ext cx="609600" cy="3048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Tt</a:t>
            </a:r>
            <a:r>
              <a:rPr lang="en-US" sz="1200" baseline="0" dirty="0" smtClean="0"/>
              <a:t> </a:t>
            </a:r>
            <a:r>
              <a:rPr lang="en-US" sz="1200" dirty="0" smtClean="0"/>
              <a:t> 7-8</a:t>
            </a:r>
            <a:endParaRPr lang="en-US" sz="1200" dirty="0"/>
          </a:p>
        </p:txBody>
      </p:sp>
      <p:sp>
        <p:nvSpPr>
          <p:cNvPr id="20" name="Rounded Rectangle 19">
            <a:hlinkClick r:id="rId25" action="ppaction://hlinksldjump" highlightClick="1">
              <a:snd r:embed="rId13" name="click.wav" builtIn="1"/>
            </a:hlinkClick>
          </p:cNvPr>
          <p:cNvSpPr/>
          <p:nvPr userDrawn="1"/>
        </p:nvSpPr>
        <p:spPr>
          <a:xfrm>
            <a:off x="7162800" y="6324600"/>
            <a:ext cx="609600" cy="3048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Pes</a:t>
            </a:r>
            <a:endParaRPr lang="en-US" sz="1200" dirty="0"/>
          </a:p>
        </p:txBody>
      </p:sp>
      <p:sp>
        <p:nvSpPr>
          <p:cNvPr id="21" name="Rounded Rectangle 20">
            <a:hlinkClick r:id="rId26" action="ppaction://hlinksldjump" highlightClick="1">
              <a:snd r:embed="rId13" name="click.wav" builtIn="1"/>
            </a:hlinkClick>
          </p:cNvPr>
          <p:cNvSpPr/>
          <p:nvPr userDrawn="1"/>
        </p:nvSpPr>
        <p:spPr>
          <a:xfrm>
            <a:off x="7848600" y="6324600"/>
            <a:ext cx="609600" cy="3048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Kes</a:t>
            </a:r>
            <a:endParaRPr lang="en-US" sz="1200" dirty="0"/>
          </a:p>
        </p:txBody>
      </p:sp>
      <p:sp>
        <p:nvSpPr>
          <p:cNvPr id="22" name="Rounded Rectangle 21">
            <a:hlinkClick r:id="rId27" action="ppaction://hlinksldjump" highlightClick="1">
              <a:snd r:embed="rId28" name="applause.wav" builtIn="1"/>
            </a:hlinkClick>
          </p:cNvPr>
          <p:cNvSpPr/>
          <p:nvPr userDrawn="1"/>
        </p:nvSpPr>
        <p:spPr>
          <a:xfrm>
            <a:off x="8534400" y="6324600"/>
            <a:ext cx="533400" cy="3048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QuiS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D:\Our%20Document\father%20power\PAI%20IX,pp\pp%20ix-1\QS.%20At-Tiin\Asyukur%20095%20At%20Tiin.mp3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4.xml"/><Relationship Id="rId7" Type="http://schemas.openxmlformats.org/officeDocument/2006/relationships/slide" Target="slide17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10" Type="http://schemas.openxmlformats.org/officeDocument/2006/relationships/slide" Target="slide20.xml"/><Relationship Id="rId4" Type="http://schemas.openxmlformats.org/officeDocument/2006/relationships/audio" Target="../media/audio5.wav"/><Relationship Id="rId9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4.xml"/><Relationship Id="rId7" Type="http://schemas.openxmlformats.org/officeDocument/2006/relationships/slide" Target="slide17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10" Type="http://schemas.openxmlformats.org/officeDocument/2006/relationships/slide" Target="slide20.xml"/><Relationship Id="rId4" Type="http://schemas.openxmlformats.org/officeDocument/2006/relationships/audio" Target="../media/audio5.wav"/><Relationship Id="rId9" Type="http://schemas.openxmlformats.org/officeDocument/2006/relationships/slide" Target="slide1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4.xml"/><Relationship Id="rId7" Type="http://schemas.openxmlformats.org/officeDocument/2006/relationships/slide" Target="slide17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10" Type="http://schemas.openxmlformats.org/officeDocument/2006/relationships/slide" Target="slide20.xml"/><Relationship Id="rId4" Type="http://schemas.openxmlformats.org/officeDocument/2006/relationships/audio" Target="../media/audio5.wav"/><Relationship Id="rId9" Type="http://schemas.openxmlformats.org/officeDocument/2006/relationships/slide" Target="slide1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4.xml"/><Relationship Id="rId7" Type="http://schemas.openxmlformats.org/officeDocument/2006/relationships/slide" Target="slide17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10" Type="http://schemas.openxmlformats.org/officeDocument/2006/relationships/slide" Target="slide20.xml"/><Relationship Id="rId4" Type="http://schemas.openxmlformats.org/officeDocument/2006/relationships/audio" Target="../media/audio5.wav"/><Relationship Id="rId9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4.xml"/><Relationship Id="rId7" Type="http://schemas.openxmlformats.org/officeDocument/2006/relationships/slide" Target="slide17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10" Type="http://schemas.openxmlformats.org/officeDocument/2006/relationships/slide" Target="slide20.xml"/><Relationship Id="rId4" Type="http://schemas.openxmlformats.org/officeDocument/2006/relationships/audio" Target="../media/audio5.wav"/><Relationship Id="rId9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4.xml"/><Relationship Id="rId7" Type="http://schemas.openxmlformats.org/officeDocument/2006/relationships/slide" Target="slide17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10" Type="http://schemas.openxmlformats.org/officeDocument/2006/relationships/slide" Target="slide20.xml"/><Relationship Id="rId4" Type="http://schemas.openxmlformats.org/officeDocument/2006/relationships/audio" Target="../media/audio5.wav"/><Relationship Id="rId9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4.xml"/><Relationship Id="rId7" Type="http://schemas.openxmlformats.org/officeDocument/2006/relationships/slide" Target="slide17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10" Type="http://schemas.openxmlformats.org/officeDocument/2006/relationships/slide" Target="slide20.xml"/><Relationship Id="rId4" Type="http://schemas.openxmlformats.org/officeDocument/2006/relationships/audio" Target="../media/audio5.wav"/><Relationship Id="rId9" Type="http://schemas.openxmlformats.org/officeDocument/2006/relationships/slide" Target="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4.xml"/><Relationship Id="rId7" Type="http://schemas.openxmlformats.org/officeDocument/2006/relationships/slide" Target="slide17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audio" Target="../media/audio5.wav"/><Relationship Id="rId9" Type="http://schemas.openxmlformats.org/officeDocument/2006/relationships/slide" Target="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4191000"/>
            <a:ext cx="7391400" cy="152400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609600"/>
            <a:ext cx="7315200" cy="281940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991600" cy="35052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9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ALQURAANUL</a:t>
            </a:r>
            <a:br>
              <a:rPr lang="en-US" sz="9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en-US" sz="9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KARIIM</a:t>
            </a:r>
            <a:endParaRPr lang="en-US" sz="9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191000"/>
            <a:ext cx="7543800" cy="1371600"/>
          </a:xfrm>
        </p:spPr>
        <p:txBody>
          <a:bodyPr/>
          <a:lstStyle/>
          <a:p>
            <a:r>
              <a:rPr lang="en-US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SURAT AT-TIIN</a:t>
            </a:r>
            <a:endParaRPr lang="en-US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D:\ani\ani abc\cdrom11[1].gif">
            <a:hlinkClick r:id="rId3" action="ppaction://hlinkfile">
              <a:snd r:embed="rId2" name="click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276600"/>
            <a:ext cx="1219200" cy="1295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" y="37338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Click </a:t>
            </a:r>
            <a:r>
              <a:rPr lang="en-US" sz="1000" dirty="0" err="1" smtClean="0">
                <a:solidFill>
                  <a:srgbClr val="FF0000"/>
                </a:solidFill>
              </a:rPr>
              <a:t>S.At-Tiin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685800"/>
            <a:ext cx="784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ym typeface="HQPB4"/>
              </a:rPr>
              <a:t></a:t>
            </a:r>
            <a:r>
              <a:rPr lang="en-US" sz="5400" dirty="0" smtClean="0">
                <a:sym typeface="HQPB2"/>
              </a:rPr>
              <a:t></a:t>
            </a:r>
            <a:r>
              <a:rPr lang="en-US" sz="5400" dirty="0" smtClean="0">
                <a:sym typeface="HQPB4"/>
              </a:rPr>
              <a:t></a:t>
            </a:r>
            <a:r>
              <a:rPr lang="en-US" sz="5400" dirty="0" smtClean="0">
                <a:sym typeface="HQPB3"/>
              </a:rPr>
              <a:t></a:t>
            </a:r>
            <a:r>
              <a:rPr lang="en-US" sz="5400" dirty="0" smtClean="0">
                <a:sym typeface="HQPB5"/>
              </a:rPr>
              <a:t></a:t>
            </a:r>
            <a:r>
              <a:rPr lang="en-US" sz="5400" dirty="0" smtClean="0">
                <a:sym typeface="HQPB1"/>
              </a:rPr>
              <a:t></a:t>
            </a:r>
            <a:r>
              <a:rPr lang="en-US" sz="5400" dirty="0" smtClean="0">
                <a:sym typeface="HQPB4"/>
              </a:rPr>
              <a:t></a:t>
            </a:r>
            <a:r>
              <a:rPr lang="en-US" sz="5400" dirty="0" smtClean="0">
                <a:sym typeface="HQPB1"/>
              </a:rPr>
              <a:t></a:t>
            </a:r>
            <a:r>
              <a:rPr lang="en-US" sz="5400" dirty="0" smtClean="0">
                <a:sym typeface="HQPB4"/>
              </a:rPr>
              <a:t> </a:t>
            </a:r>
            <a:r>
              <a:rPr lang="en-US" sz="5400" dirty="0" smtClean="0">
                <a:sym typeface="HQPB1"/>
              </a:rPr>
              <a:t></a:t>
            </a:r>
            <a:r>
              <a:rPr lang="en-US" sz="5400" dirty="0" smtClean="0">
                <a:sym typeface="HQPB4"/>
              </a:rPr>
              <a:t></a:t>
            </a:r>
            <a:r>
              <a:rPr lang="en-US" sz="5400" dirty="0" smtClean="0">
                <a:sym typeface="HQPB1"/>
              </a:rPr>
              <a:t></a:t>
            </a:r>
            <a:r>
              <a:rPr lang="en-US" sz="5400" dirty="0" smtClean="0">
                <a:sym typeface="HQPB5"/>
              </a:rPr>
              <a:t></a:t>
            </a:r>
            <a:r>
              <a:rPr lang="en-US" sz="5400" dirty="0" smtClean="0">
                <a:sym typeface="HQPB1"/>
              </a:rPr>
              <a:t> </a:t>
            </a:r>
            <a:r>
              <a:rPr lang="en-US" sz="5400" dirty="0" smtClean="0">
                <a:sym typeface="HQPB5"/>
              </a:rPr>
              <a:t></a:t>
            </a:r>
            <a:r>
              <a:rPr lang="en-US" sz="5400" dirty="0" smtClean="0">
                <a:sym typeface="HQPB2"/>
              </a:rPr>
              <a:t></a:t>
            </a:r>
            <a:r>
              <a:rPr lang="en-US" sz="5400" dirty="0" smtClean="0">
                <a:sym typeface="HQPB4"/>
              </a:rPr>
              <a:t></a:t>
            </a:r>
            <a:r>
              <a:rPr lang="en-US" sz="5400" dirty="0" smtClean="0">
                <a:sym typeface="HQPB1"/>
              </a:rPr>
              <a:t></a:t>
            </a:r>
            <a:r>
              <a:rPr lang="en-US" sz="5400" dirty="0" smtClean="0">
                <a:sym typeface="HQPB4"/>
              </a:rPr>
              <a:t></a:t>
            </a:r>
            <a:r>
              <a:rPr lang="en-US" sz="5400" dirty="0" smtClean="0">
                <a:sym typeface="HQPB1"/>
              </a:rPr>
              <a:t></a:t>
            </a:r>
            <a:r>
              <a:rPr lang="en-US" sz="5400" dirty="0" smtClean="0">
                <a:sym typeface="HQPB5"/>
              </a:rPr>
              <a:t></a:t>
            </a:r>
            <a:r>
              <a:rPr lang="en-US" sz="5400" dirty="0" smtClean="0">
                <a:sym typeface="HQPB2"/>
              </a:rPr>
              <a:t></a:t>
            </a:r>
            <a:r>
              <a:rPr lang="en-US" sz="5400" dirty="0" smtClean="0">
                <a:sym typeface="HQPB4"/>
              </a:rPr>
              <a:t></a:t>
            </a:r>
            <a:r>
              <a:rPr lang="en-US" sz="5400" dirty="0" smtClean="0">
                <a:sym typeface="HQPB2"/>
              </a:rPr>
              <a:t> </a:t>
            </a:r>
            <a:r>
              <a:rPr lang="en-US" sz="5400" dirty="0" smtClean="0">
                <a:sym typeface="HQPB1"/>
              </a:rPr>
              <a:t></a:t>
            </a:r>
            <a:r>
              <a:rPr lang="en-US" sz="5400" dirty="0" smtClean="0">
                <a:sym typeface="HQPB5"/>
              </a:rPr>
              <a:t></a:t>
            </a:r>
            <a:r>
              <a:rPr lang="en-US" sz="5400" dirty="0" smtClean="0">
                <a:sym typeface="HQPB2"/>
              </a:rPr>
              <a:t></a:t>
            </a:r>
            <a:r>
              <a:rPr lang="en-US" sz="5400" dirty="0" smtClean="0">
                <a:sym typeface="HQPB5"/>
              </a:rPr>
              <a:t></a:t>
            </a:r>
            <a:r>
              <a:rPr lang="en-US" sz="5400" dirty="0" smtClean="0">
                <a:sym typeface="HQPB1"/>
              </a:rPr>
              <a:t></a:t>
            </a:r>
          </a:p>
          <a:p>
            <a:pPr algn="ctr"/>
            <a:r>
              <a:rPr lang="en-US" sz="3600" dirty="0" err="1" smtClean="0">
                <a:sym typeface="HQPB1"/>
              </a:rPr>
              <a:t>Maka</a:t>
            </a:r>
            <a:r>
              <a:rPr lang="en-US" sz="3600" dirty="0" smtClean="0">
                <a:sym typeface="HQPB1"/>
              </a:rPr>
              <a:t> </a:t>
            </a:r>
            <a:r>
              <a:rPr lang="en-US" sz="3600" dirty="0" err="1" smtClean="0">
                <a:sym typeface="HQPB1"/>
              </a:rPr>
              <a:t>apa</a:t>
            </a:r>
            <a:r>
              <a:rPr lang="en-US" sz="3600" dirty="0" smtClean="0">
                <a:sym typeface="HQPB1"/>
              </a:rPr>
              <a:t> yang </a:t>
            </a:r>
            <a:r>
              <a:rPr lang="en-US" sz="3600" dirty="0" err="1" smtClean="0">
                <a:sym typeface="HQPB1"/>
              </a:rPr>
              <a:t>menyebabkan</a:t>
            </a:r>
            <a:r>
              <a:rPr lang="en-US" sz="3600" dirty="0" smtClean="0">
                <a:sym typeface="HQPB1"/>
              </a:rPr>
              <a:t> </a:t>
            </a:r>
            <a:r>
              <a:rPr lang="en-US" sz="3600" dirty="0" err="1" smtClean="0">
                <a:sym typeface="HQPB1"/>
              </a:rPr>
              <a:t>kamu</a:t>
            </a:r>
            <a:r>
              <a:rPr lang="en-US" sz="3600" dirty="0" smtClean="0">
                <a:sym typeface="HQPB1"/>
              </a:rPr>
              <a:t> </a:t>
            </a:r>
            <a:r>
              <a:rPr lang="en-US" sz="3600" dirty="0" err="1" smtClean="0">
                <a:sym typeface="HQPB1"/>
              </a:rPr>
              <a:t>mendustakan</a:t>
            </a:r>
            <a:r>
              <a:rPr lang="en-US" sz="3600" dirty="0" smtClean="0">
                <a:sym typeface="HQPB1"/>
              </a:rPr>
              <a:t> (</a:t>
            </a:r>
            <a:r>
              <a:rPr lang="en-US" sz="3600" dirty="0" err="1" smtClean="0">
                <a:sym typeface="HQPB1"/>
              </a:rPr>
              <a:t>hari</a:t>
            </a:r>
            <a:r>
              <a:rPr lang="en-US" sz="3600" dirty="0" smtClean="0">
                <a:sym typeface="HQPB1"/>
              </a:rPr>
              <a:t>) </a:t>
            </a:r>
            <a:r>
              <a:rPr lang="en-US" sz="3600" dirty="0" err="1" smtClean="0">
                <a:sym typeface="HQPB1"/>
              </a:rPr>
              <a:t>pembalasan</a:t>
            </a:r>
            <a:r>
              <a:rPr lang="en-US" sz="3600" dirty="0" smtClean="0">
                <a:sym typeface="HQPB1"/>
              </a:rPr>
              <a:t> </a:t>
            </a:r>
            <a:r>
              <a:rPr lang="en-US" sz="3600" dirty="0" err="1" smtClean="0">
                <a:sym typeface="HQPB1"/>
              </a:rPr>
              <a:t>sesudah</a:t>
            </a:r>
            <a:r>
              <a:rPr lang="en-US" sz="3600" dirty="0" smtClean="0">
                <a:sym typeface="HQPB1"/>
              </a:rPr>
              <a:t> (</a:t>
            </a:r>
            <a:r>
              <a:rPr lang="en-US" sz="3600" dirty="0" err="1" smtClean="0">
                <a:sym typeface="HQPB1"/>
              </a:rPr>
              <a:t>adanya</a:t>
            </a:r>
            <a:r>
              <a:rPr lang="en-US" sz="3600" dirty="0" smtClean="0">
                <a:sym typeface="HQPB1"/>
              </a:rPr>
              <a:t> </a:t>
            </a:r>
            <a:r>
              <a:rPr lang="en-US" sz="3600" dirty="0" err="1" smtClean="0">
                <a:sym typeface="HQPB1"/>
              </a:rPr>
              <a:t>keterangan-keterangan</a:t>
            </a:r>
            <a:r>
              <a:rPr lang="en-US" sz="3600" dirty="0" smtClean="0">
                <a:sym typeface="HQPB1"/>
              </a:rPr>
              <a:t>) </a:t>
            </a:r>
            <a:r>
              <a:rPr lang="en-US" sz="3600" dirty="0" err="1" smtClean="0">
                <a:sym typeface="HQPB1"/>
              </a:rPr>
              <a:t>itu</a:t>
            </a:r>
            <a:r>
              <a:rPr lang="en-US" sz="3600" dirty="0" smtClean="0">
                <a:sym typeface="HQPB1"/>
              </a:rPr>
              <a:t>?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683675"/>
            <a:ext cx="7696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00CC"/>
                </a:solidFill>
                <a:sym typeface="HQPB5"/>
              </a:rPr>
              <a:t></a:t>
            </a:r>
            <a:r>
              <a:rPr lang="en-US" sz="5400" dirty="0" smtClean="0">
                <a:solidFill>
                  <a:srgbClr val="0000CC"/>
                </a:solidFill>
                <a:sym typeface="HQPB2"/>
              </a:rPr>
              <a:t></a:t>
            </a:r>
            <a:r>
              <a:rPr lang="en-US" sz="5400" dirty="0" smtClean="0">
                <a:solidFill>
                  <a:srgbClr val="0000CC"/>
                </a:solidFill>
                <a:sym typeface="HQPB4"/>
              </a:rPr>
              <a:t></a:t>
            </a:r>
            <a:r>
              <a:rPr lang="en-US" sz="5400" dirty="0" smtClean="0">
                <a:solidFill>
                  <a:srgbClr val="0000CC"/>
                </a:solidFill>
                <a:sym typeface="HQPB2"/>
              </a:rPr>
              <a:t></a:t>
            </a:r>
            <a:r>
              <a:rPr lang="en-US" sz="5400" dirty="0" smtClean="0">
                <a:solidFill>
                  <a:srgbClr val="0000CC"/>
                </a:solidFill>
                <a:sym typeface="HQPB4"/>
              </a:rPr>
              <a:t></a:t>
            </a:r>
            <a:r>
              <a:rPr lang="en-US" sz="5400" dirty="0" smtClean="0">
                <a:solidFill>
                  <a:srgbClr val="0000CC"/>
                </a:solidFill>
                <a:sym typeface="HQPB2"/>
              </a:rPr>
              <a:t>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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</a:t>
            </a:r>
            <a:r>
              <a:rPr lang="en-US" sz="5400" dirty="0" smtClean="0">
                <a:solidFill>
                  <a:srgbClr val="0000CC"/>
                </a:solidFill>
                <a:sym typeface="HQPB4"/>
              </a:rPr>
              <a:t></a:t>
            </a:r>
            <a:r>
              <a:rPr lang="en-US" sz="5400" dirty="0" smtClean="0">
                <a:solidFill>
                  <a:srgbClr val="0000CC"/>
                </a:solidFill>
                <a:sym typeface="HQPB2"/>
              </a:rPr>
              <a:t>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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</a:t>
            </a:r>
            <a:r>
              <a:rPr lang="en-US" sz="5400" dirty="0" smtClean="0">
                <a:solidFill>
                  <a:srgbClr val="0000CC"/>
                </a:solidFill>
                <a:sym typeface="HQPB4"/>
              </a:rPr>
              <a:t> </a:t>
            </a:r>
            <a:r>
              <a:rPr lang="en-US" sz="5400" dirty="0" smtClean="0">
                <a:solidFill>
                  <a:srgbClr val="0000CC"/>
                </a:solidFill>
                <a:sym typeface="HQPB3"/>
              </a:rPr>
              <a:t>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</a:t>
            </a:r>
            <a:r>
              <a:rPr lang="en-US" sz="5400" dirty="0" smtClean="0">
                <a:solidFill>
                  <a:srgbClr val="0000CC"/>
                </a:solidFill>
                <a:sym typeface="HQPB2"/>
              </a:rPr>
              <a:t></a:t>
            </a:r>
            <a:r>
              <a:rPr lang="en-US" sz="5400" dirty="0" smtClean="0">
                <a:solidFill>
                  <a:srgbClr val="0000CC"/>
                </a:solidFill>
                <a:sym typeface="HQPB4"/>
              </a:rPr>
              <a:t>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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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</a:t>
            </a:r>
            <a:r>
              <a:rPr lang="en-US" sz="5400" dirty="0" smtClean="0">
                <a:solidFill>
                  <a:srgbClr val="0000CC"/>
                </a:solidFill>
                <a:sym typeface="HQPB4"/>
              </a:rPr>
              <a:t>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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 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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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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 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</a:t>
            </a:r>
            <a:r>
              <a:rPr lang="en-US" sz="5400" dirty="0" smtClean="0">
                <a:solidFill>
                  <a:srgbClr val="0000CC"/>
                </a:solidFill>
                <a:sym typeface="HQPB4"/>
              </a:rPr>
              <a:t></a:t>
            </a:r>
            <a:r>
              <a:rPr lang="en-US" sz="5400" dirty="0" smtClean="0">
                <a:solidFill>
                  <a:srgbClr val="0000CC"/>
                </a:solidFill>
                <a:sym typeface="HQPB2"/>
              </a:rPr>
              <a:t>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</a:t>
            </a:r>
            <a:r>
              <a:rPr lang="en-US" sz="5400" dirty="0" smtClean="0">
                <a:solidFill>
                  <a:srgbClr val="0000CC"/>
                </a:solidFill>
                <a:sym typeface="HQPB2"/>
              </a:rPr>
              <a:t>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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</a:t>
            </a:r>
          </a:p>
          <a:p>
            <a:pPr algn="ctr"/>
            <a:r>
              <a:rPr lang="en-US" sz="3600" dirty="0" err="1" smtClean="0">
                <a:solidFill>
                  <a:srgbClr val="0000CC"/>
                </a:solidFill>
                <a:sym typeface="HQPB1"/>
              </a:rPr>
              <a:t>Bukankah</a:t>
            </a:r>
            <a:r>
              <a:rPr lang="en-US" sz="3600" dirty="0" smtClean="0">
                <a:solidFill>
                  <a:srgbClr val="0000CC"/>
                </a:solidFill>
                <a:sym typeface="HQPB1"/>
              </a:rPr>
              <a:t> Allah hakim yang </a:t>
            </a:r>
            <a:r>
              <a:rPr lang="en-US" sz="3600" dirty="0" err="1" smtClean="0">
                <a:solidFill>
                  <a:srgbClr val="0000CC"/>
                </a:solidFill>
                <a:sym typeface="HQPB1"/>
              </a:rPr>
              <a:t>seadil-adilnya</a:t>
            </a:r>
            <a:r>
              <a:rPr lang="en-US" sz="3600" dirty="0" smtClean="0">
                <a:solidFill>
                  <a:srgbClr val="0000CC"/>
                </a:solidFill>
                <a:sym typeface="HQPB1"/>
              </a:rPr>
              <a:t>?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endParaRPr lang="en-US" sz="3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15962"/>
          </a:xfrm>
        </p:spPr>
        <p:txBody>
          <a:bodyPr/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Pesan-pesan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pokok</a:t>
            </a:r>
            <a:r>
              <a:rPr lang="en-US" sz="3200" dirty="0" smtClean="0">
                <a:solidFill>
                  <a:srgbClr val="FFFF00"/>
                </a:solidFill>
              </a:rPr>
              <a:t> QS. </a:t>
            </a:r>
            <a:r>
              <a:rPr lang="en-US" sz="3200" dirty="0" err="1" smtClean="0">
                <a:solidFill>
                  <a:srgbClr val="FFFF00"/>
                </a:solidFill>
              </a:rPr>
              <a:t>Attiin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042208" y="774442"/>
            <a:ext cx="726359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kehinaan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iman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amal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shaleh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Amal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shaleh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harus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didasari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keimanan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harus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diimani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: Allah SWT.,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malaikat-malaikat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Allah SWT.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kitab-kitab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Allah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SWT.,Rasul-rasul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Allah SWT.,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kiamat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qadar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Allah SWT.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Keimanan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harus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dibuktikan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berj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iwa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muraqabah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selalu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merasa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diawasi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Allah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SWT)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Hatinya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mudah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tersentuh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nasihat-nasihat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agama,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awakal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Allah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setelah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berikhtiar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eka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terhadap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keadaan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sosial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wujudkan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amal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shaleh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terhadap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dirinya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lain,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maupun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sekitarnya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memperoleh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pahala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pernah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putus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walaupun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sudah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meninggal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dunia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harus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melakukan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amal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shaleh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yakini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adanya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pengadilan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Allah SWT.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mempersiapkan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amal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shaleh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QS. </a:t>
            </a:r>
            <a:r>
              <a:rPr lang="en-US" sz="2800" dirty="0" err="1" smtClean="0">
                <a:solidFill>
                  <a:schemeClr val="bg1"/>
                </a:solidFill>
              </a:rPr>
              <a:t>Attiin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merupakan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surat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makiyyah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terdiri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8 </a:t>
            </a:r>
            <a:r>
              <a:rPr lang="en-US" sz="2800" dirty="0" err="1" smtClean="0">
                <a:solidFill>
                  <a:schemeClr val="bg1"/>
                </a:solidFill>
              </a:rPr>
              <a:t>ayat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</a:rPr>
              <a:t>Ayat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berisi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tentang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pemberitahuan</a:t>
            </a:r>
            <a:r>
              <a:rPr lang="en-US" sz="2800" dirty="0" smtClean="0">
                <a:solidFill>
                  <a:schemeClr val="bg1"/>
                </a:solidFill>
              </a:rPr>
              <a:t> Allah SWT. </a:t>
            </a:r>
            <a:r>
              <a:rPr lang="en-US" sz="2800" dirty="0" err="1" smtClean="0">
                <a:solidFill>
                  <a:schemeClr val="bg1"/>
                </a:solidFill>
              </a:rPr>
              <a:t>kepada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manusia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bahwa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manusia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telah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diciptakan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oleh-Nya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dalam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bentuk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fisik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maupun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psikis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lebih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sempurna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dari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mahluk</a:t>
            </a:r>
            <a:r>
              <a:rPr lang="en-US" sz="2800" dirty="0" smtClean="0">
                <a:solidFill>
                  <a:srgbClr val="FF0000"/>
                </a:solidFill>
              </a:rPr>
              <a:t> lain. </a:t>
            </a:r>
            <a:r>
              <a:rPr lang="en-US" sz="2800" dirty="0" err="1" smtClean="0">
                <a:solidFill>
                  <a:srgbClr val="FF0000"/>
                </a:solidFill>
              </a:rPr>
              <a:t>Oleh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karena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itu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hendaknya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manusia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memanfaatkannya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untuk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beriman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beramal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shaleh</a:t>
            </a:r>
            <a:r>
              <a:rPr lang="en-US" sz="2800" dirty="0" smtClean="0">
                <a:solidFill>
                  <a:schemeClr val="bg1"/>
                </a:solidFill>
              </a:rPr>
              <a:t> agar </a:t>
            </a:r>
            <a:r>
              <a:rPr lang="en-US" sz="2800" dirty="0" err="1" smtClean="0">
                <a:solidFill>
                  <a:schemeClr val="bg1"/>
                </a:solidFill>
              </a:rPr>
              <a:t>tidak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terjerumus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kehinaan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dunia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maupun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akherat</a:t>
            </a:r>
            <a:r>
              <a:rPr lang="en-US" sz="2800" dirty="0" smtClean="0">
                <a:solidFill>
                  <a:schemeClr val="bg1"/>
                </a:solidFill>
              </a:rPr>
              <a:t>. 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akherat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nanti</a:t>
            </a:r>
            <a:r>
              <a:rPr lang="en-US" sz="2800" dirty="0" smtClean="0">
                <a:solidFill>
                  <a:schemeClr val="bg1"/>
                </a:solidFill>
              </a:rPr>
              <a:t> Allah SWT. </a:t>
            </a:r>
            <a:r>
              <a:rPr lang="en-US" sz="2800" dirty="0" err="1" smtClean="0">
                <a:solidFill>
                  <a:schemeClr val="bg1"/>
                </a:solidFill>
              </a:rPr>
              <a:t>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mengadili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manusia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sangat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adil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kemudian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ditentukan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balasannya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/>
          <p:nvPr/>
        </p:nvSpPr>
        <p:spPr>
          <a:xfrm rot="10800000">
            <a:off x="3429000" y="3733799"/>
            <a:ext cx="2362200" cy="685800"/>
          </a:xfrm>
          <a:prstGeom prst="triangle">
            <a:avLst>
              <a:gd name="adj" fmla="val 513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33CC"/>
                </a:solidFill>
              </a:rPr>
              <a:t>QUIS </a:t>
            </a:r>
            <a:endParaRPr lang="en-US" b="1" dirty="0">
              <a:solidFill>
                <a:srgbClr val="FF33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1371600"/>
            <a:ext cx="61590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sym typeface="HQPB4"/>
              </a:rPr>
              <a:t></a:t>
            </a:r>
            <a:r>
              <a:rPr lang="en-US" sz="3600" dirty="0" smtClean="0">
                <a:solidFill>
                  <a:schemeClr val="bg1"/>
                </a:solidFill>
                <a:sym typeface="HQPB2"/>
              </a:rPr>
              <a:t></a:t>
            </a:r>
            <a:r>
              <a:rPr lang="en-US" sz="3600" dirty="0" smtClean="0">
                <a:solidFill>
                  <a:schemeClr val="bg1"/>
                </a:solidFill>
                <a:sym typeface="HQPB4"/>
              </a:rPr>
              <a:t></a:t>
            </a:r>
            <a:r>
              <a:rPr lang="en-US" sz="3600" dirty="0" smtClean="0">
                <a:solidFill>
                  <a:schemeClr val="bg1"/>
                </a:solidFill>
                <a:sym typeface="HQPB2"/>
              </a:rPr>
              <a:t></a:t>
            </a:r>
            <a:r>
              <a:rPr lang="en-US" sz="3600" dirty="0" smtClean="0">
                <a:solidFill>
                  <a:schemeClr val="bg1"/>
                </a:solidFill>
                <a:sym typeface="HQPB4"/>
              </a:rPr>
              <a:t></a:t>
            </a:r>
            <a:r>
              <a:rPr lang="en-US" sz="3600" dirty="0" smtClean="0">
                <a:solidFill>
                  <a:schemeClr val="bg1"/>
                </a:solidFill>
                <a:sym typeface="HQPB2"/>
              </a:rPr>
              <a:t></a:t>
            </a:r>
            <a:r>
              <a:rPr lang="en-US" sz="3600" dirty="0" smtClean="0">
                <a:solidFill>
                  <a:schemeClr val="bg1"/>
                </a:solidFill>
                <a:sym typeface="HQPB5"/>
              </a:rPr>
              <a:t></a:t>
            </a:r>
            <a:r>
              <a:rPr lang="en-US" sz="3600" dirty="0" smtClean="0">
                <a:solidFill>
                  <a:schemeClr val="bg1"/>
                </a:solidFill>
                <a:sym typeface="HQPB1"/>
              </a:rPr>
              <a:t></a:t>
            </a:r>
            <a:r>
              <a:rPr lang="en-US" sz="3600" dirty="0" smtClean="0">
                <a:solidFill>
                  <a:schemeClr val="bg1"/>
                </a:solidFill>
                <a:sym typeface="HQPB4"/>
              </a:rPr>
              <a:t> </a:t>
            </a:r>
            <a:r>
              <a:rPr lang="en-US" sz="3600" dirty="0" smtClean="0">
                <a:solidFill>
                  <a:schemeClr val="bg1"/>
                </a:solidFill>
                <a:sym typeface="HQPB2"/>
              </a:rPr>
              <a:t></a:t>
            </a:r>
            <a:r>
              <a:rPr lang="en-US" sz="3600" dirty="0" smtClean="0">
                <a:solidFill>
                  <a:schemeClr val="bg1"/>
                </a:solidFill>
                <a:sym typeface="HQPB5"/>
              </a:rPr>
              <a:t></a:t>
            </a:r>
            <a:r>
              <a:rPr lang="en-US" sz="3600" dirty="0" smtClean="0">
                <a:solidFill>
                  <a:schemeClr val="bg1"/>
                </a:solidFill>
                <a:sym typeface="HQPB1"/>
              </a:rPr>
              <a:t></a:t>
            </a:r>
            <a:r>
              <a:rPr lang="en-US" sz="3600" dirty="0" smtClean="0">
                <a:solidFill>
                  <a:schemeClr val="bg1"/>
                </a:solidFill>
                <a:sym typeface="HQPB4"/>
              </a:rPr>
              <a:t></a:t>
            </a:r>
            <a:r>
              <a:rPr lang="en-US" sz="3600" dirty="0" smtClean="0">
                <a:solidFill>
                  <a:schemeClr val="bg1"/>
                </a:solidFill>
                <a:sym typeface="HQPB1"/>
              </a:rPr>
              <a:t></a:t>
            </a:r>
            <a:r>
              <a:rPr lang="en-US" sz="3600" dirty="0" smtClean="0">
                <a:solidFill>
                  <a:schemeClr val="bg1"/>
                </a:solidFill>
                <a:sym typeface="HQPB5"/>
              </a:rPr>
              <a:t></a:t>
            </a:r>
            <a:r>
              <a:rPr lang="en-US" sz="3600" dirty="0" smtClean="0">
                <a:solidFill>
                  <a:schemeClr val="bg1"/>
                </a:solidFill>
                <a:sym typeface="HQPB1"/>
              </a:rPr>
              <a:t></a:t>
            </a:r>
            <a:r>
              <a:rPr lang="en-US" sz="3600" dirty="0" smtClean="0">
                <a:solidFill>
                  <a:schemeClr val="bg1"/>
                </a:solidFill>
                <a:sym typeface="HQPB4"/>
              </a:rPr>
              <a:t> </a:t>
            </a:r>
            <a:r>
              <a:rPr lang="en-US" sz="3600" dirty="0" smtClean="0">
                <a:solidFill>
                  <a:schemeClr val="bg1"/>
                </a:solidFill>
                <a:sym typeface="HQPB2"/>
              </a:rPr>
              <a:t></a:t>
            </a:r>
            <a:r>
              <a:rPr lang="en-US" sz="3600" dirty="0" smtClean="0">
                <a:solidFill>
                  <a:schemeClr val="bg1"/>
                </a:solidFill>
                <a:sym typeface="HQPB4"/>
              </a:rPr>
              <a:t></a:t>
            </a:r>
            <a:r>
              <a:rPr lang="en-US" sz="3600" dirty="0" smtClean="0">
                <a:solidFill>
                  <a:schemeClr val="bg1"/>
                </a:solidFill>
                <a:sym typeface="HQPB1"/>
              </a:rPr>
              <a:t></a:t>
            </a:r>
            <a:r>
              <a:rPr lang="en-US" sz="3600" dirty="0" smtClean="0">
                <a:solidFill>
                  <a:schemeClr val="bg1"/>
                </a:solidFill>
                <a:sym typeface="HQPB5"/>
              </a:rPr>
              <a:t> </a:t>
            </a:r>
            <a:r>
              <a:rPr lang="en-US" sz="3600" dirty="0" smtClean="0">
                <a:solidFill>
                  <a:schemeClr val="bg1"/>
                </a:solidFill>
                <a:sym typeface="HQPB2"/>
              </a:rPr>
              <a:t></a:t>
            </a:r>
            <a:r>
              <a:rPr lang="en-US" sz="3600" dirty="0" smtClean="0">
                <a:solidFill>
                  <a:schemeClr val="bg1"/>
                </a:solidFill>
                <a:sym typeface="HQPB5"/>
              </a:rPr>
              <a:t></a:t>
            </a:r>
            <a:r>
              <a:rPr lang="en-US" sz="3600" dirty="0" smtClean="0">
                <a:solidFill>
                  <a:schemeClr val="bg1"/>
                </a:solidFill>
                <a:sym typeface="HQPB1"/>
              </a:rPr>
              <a:t></a:t>
            </a:r>
            <a:r>
              <a:rPr lang="en-US" sz="3600" dirty="0" smtClean="0">
                <a:solidFill>
                  <a:schemeClr val="bg1"/>
                </a:solidFill>
                <a:sym typeface="HQPB2"/>
              </a:rPr>
              <a:t></a:t>
            </a:r>
            <a:r>
              <a:rPr lang="en-US" sz="3600" dirty="0" smtClean="0">
                <a:solidFill>
                  <a:schemeClr val="bg1"/>
                </a:solidFill>
                <a:sym typeface="HQPB5"/>
              </a:rPr>
              <a:t></a:t>
            </a:r>
            <a:r>
              <a:rPr lang="en-US" sz="3600" dirty="0" smtClean="0">
                <a:solidFill>
                  <a:schemeClr val="bg1"/>
                </a:solidFill>
                <a:sym typeface="HQPB2"/>
              </a:rPr>
              <a:t></a:t>
            </a:r>
            <a:r>
              <a:rPr lang="en-US" sz="3600" dirty="0" smtClean="0">
                <a:solidFill>
                  <a:schemeClr val="bg1"/>
                </a:solidFill>
                <a:sym typeface="HQPB5"/>
              </a:rPr>
              <a:t></a:t>
            </a:r>
            <a:r>
              <a:rPr lang="en-US" sz="3600" dirty="0" smtClean="0">
                <a:solidFill>
                  <a:schemeClr val="bg1"/>
                </a:solidFill>
                <a:sym typeface="HQPB1"/>
              </a:rPr>
              <a:t>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sym typeface="HQPB1"/>
              </a:rPr>
              <a:t></a:t>
            </a:r>
            <a:r>
              <a:rPr lang="en-US" sz="3600" dirty="0" smtClean="0">
                <a:solidFill>
                  <a:schemeClr val="bg1"/>
                </a:solidFill>
                <a:sym typeface="HQPB5"/>
              </a:rPr>
              <a:t></a:t>
            </a:r>
            <a:r>
              <a:rPr lang="en-US" sz="3600" dirty="0" smtClean="0">
                <a:solidFill>
                  <a:schemeClr val="bg1"/>
                </a:solidFill>
                <a:sym typeface="HQPB2"/>
              </a:rPr>
              <a:t></a:t>
            </a:r>
            <a:r>
              <a:rPr lang="en-US" sz="3600" dirty="0" smtClean="0">
                <a:solidFill>
                  <a:schemeClr val="bg1"/>
                </a:solidFill>
                <a:sym typeface="HQPB4"/>
              </a:rPr>
              <a:t></a:t>
            </a:r>
            <a:r>
              <a:rPr lang="en-US" sz="3600" dirty="0" smtClean="0">
                <a:solidFill>
                  <a:schemeClr val="bg1"/>
                </a:solidFill>
                <a:sym typeface="HQPB2"/>
              </a:rPr>
              <a:t></a:t>
            </a:r>
            <a:r>
              <a:rPr lang="en-US" sz="3600" dirty="0" smtClean="0">
                <a:solidFill>
                  <a:schemeClr val="bg1"/>
                </a:solidFill>
                <a:sym typeface="HQPB5"/>
              </a:rPr>
              <a:t></a:t>
            </a:r>
            <a:r>
              <a:rPr lang="en-US" sz="3600" dirty="0" smtClean="0">
                <a:solidFill>
                  <a:schemeClr val="bg1"/>
                </a:solidFill>
                <a:sym typeface="HQPB2"/>
              </a:rPr>
              <a:t></a:t>
            </a:r>
            <a:r>
              <a:rPr lang="en-US" sz="3600" dirty="0" smtClean="0">
                <a:solidFill>
                  <a:schemeClr val="bg1"/>
                </a:solidFill>
                <a:sym typeface="HQPB5"/>
              </a:rPr>
              <a:t></a:t>
            </a:r>
            <a:r>
              <a:rPr lang="en-US" sz="3600" dirty="0" smtClean="0">
                <a:solidFill>
                  <a:schemeClr val="bg1"/>
                </a:solidFill>
                <a:sym typeface="HQPB1"/>
              </a:rPr>
              <a:t></a:t>
            </a:r>
            <a:r>
              <a:rPr lang="en-US" sz="3600" dirty="0" smtClean="0">
                <a:solidFill>
                  <a:schemeClr val="bg1"/>
                </a:solidFill>
                <a:sym typeface="HQPB4"/>
              </a:rPr>
              <a:t> </a:t>
            </a:r>
            <a:r>
              <a:rPr lang="en-US" sz="3600" dirty="0" smtClean="0">
                <a:solidFill>
                  <a:schemeClr val="bg1"/>
                </a:solidFill>
                <a:sym typeface="HQPB1"/>
              </a:rPr>
              <a:t></a:t>
            </a:r>
            <a:r>
              <a:rPr lang="en-US" sz="3600" dirty="0" smtClean="0">
                <a:solidFill>
                  <a:schemeClr val="bg1"/>
                </a:solidFill>
                <a:sym typeface="HQPB5"/>
              </a:rPr>
              <a:t></a:t>
            </a:r>
            <a:r>
              <a:rPr lang="en-US" sz="3600" dirty="0" smtClean="0">
                <a:solidFill>
                  <a:schemeClr val="bg1"/>
                </a:solidFill>
                <a:sym typeface="HQPB2"/>
              </a:rPr>
              <a:t></a:t>
            </a:r>
            <a:r>
              <a:rPr lang="en-US" sz="3600" dirty="0" smtClean="0">
                <a:solidFill>
                  <a:schemeClr val="bg1"/>
                </a:solidFill>
                <a:sym typeface="HQPB5"/>
              </a:rPr>
              <a:t></a:t>
            </a:r>
            <a:r>
              <a:rPr lang="en-US" sz="3600" dirty="0" smtClean="0">
                <a:solidFill>
                  <a:schemeClr val="bg1"/>
                </a:solidFill>
                <a:sym typeface="HQPB2"/>
              </a:rPr>
              <a:t>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24384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Ayat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 </a:t>
            </a:r>
            <a:r>
              <a:rPr lang="en-US" sz="3600" dirty="0" err="1" smtClean="0"/>
              <a:t>bacaannya</a:t>
            </a:r>
            <a:r>
              <a:rPr lang="en-US" sz="3600" dirty="0" smtClean="0"/>
              <a:t> </a:t>
            </a:r>
            <a:r>
              <a:rPr lang="en-US" sz="3600" dirty="0" err="1" smtClean="0"/>
              <a:t>apa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32004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Jawaban</a:t>
            </a:r>
            <a:endParaRPr lang="en-US" sz="2800" dirty="0" smtClean="0"/>
          </a:p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klik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disini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3434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</a:rPr>
              <a:t>Laqad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kholaqnal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insaanafii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ahsani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taqwiim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6096000"/>
            <a:ext cx="5638800" cy="6096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Rectangle 12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11430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Rectangle 13">
            <a:hlinkClick r:id="rId5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1828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Rectangle 14">
            <a:hlinkClick r:id="rId6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25146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Rectangle 15">
            <a:hlinkClick r:id="rId7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32004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>
            <a:hlinkClick r:id="rId8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38862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8" name="Rectangle 17">
            <a:hlinkClick r:id="rId9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4495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9" name="Rectangle 18">
            <a:hlinkClick r:id="rId10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5257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943600" y="6096000"/>
            <a:ext cx="2819400" cy="609600"/>
          </a:xfrm>
          <a:prstGeom prst="rect">
            <a:avLst/>
          </a:prstGeom>
          <a:solidFill>
            <a:srgbClr val="FF33CC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/>
        </p:nvSpPr>
        <p:spPr>
          <a:xfrm rot="10800000">
            <a:off x="3429000" y="2743200"/>
            <a:ext cx="2362200" cy="685800"/>
          </a:xfrm>
          <a:prstGeom prst="triangle">
            <a:avLst>
              <a:gd name="adj" fmla="val 513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33CC"/>
                </a:solidFill>
              </a:rPr>
              <a:t>QUIS </a:t>
            </a:r>
            <a:endParaRPr lang="en-US" b="1" dirty="0">
              <a:solidFill>
                <a:srgbClr val="FF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11430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Apakah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bacaan</a:t>
            </a:r>
            <a:r>
              <a:rPr lang="en-US" sz="3600" dirty="0" smtClean="0">
                <a:solidFill>
                  <a:srgbClr val="FFFF00"/>
                </a:solidFill>
              </a:rPr>
              <a:t> QS. </a:t>
            </a:r>
            <a:r>
              <a:rPr lang="en-US" sz="3600" dirty="0" err="1" smtClean="0">
                <a:solidFill>
                  <a:srgbClr val="FFFF00"/>
                </a:solidFill>
              </a:rPr>
              <a:t>Atiin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ayat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ke</a:t>
            </a:r>
            <a:r>
              <a:rPr lang="en-US" sz="3600" dirty="0" smtClean="0">
                <a:solidFill>
                  <a:srgbClr val="FFFF00"/>
                </a:solidFill>
              </a:rPr>
              <a:t>  7?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22098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Jawaban</a:t>
            </a:r>
            <a:endParaRPr lang="en-US" sz="2800" dirty="0" smtClean="0"/>
          </a:p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klik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disini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3657600"/>
            <a:ext cx="832529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sym typeface="HQPB4"/>
              </a:rPr>
              <a:t></a:t>
            </a:r>
            <a:r>
              <a:rPr lang="en-US" sz="4800" dirty="0" smtClean="0">
                <a:solidFill>
                  <a:schemeClr val="bg1"/>
                </a:solidFill>
                <a:sym typeface="HQPB2"/>
              </a:rPr>
              <a:t></a:t>
            </a:r>
            <a:r>
              <a:rPr lang="en-US" sz="4800" dirty="0" smtClean="0">
                <a:solidFill>
                  <a:schemeClr val="bg1"/>
                </a:solidFill>
                <a:sym typeface="HQPB4"/>
              </a:rPr>
              <a:t></a:t>
            </a:r>
            <a:r>
              <a:rPr lang="en-US" sz="4800" dirty="0" smtClean="0">
                <a:solidFill>
                  <a:schemeClr val="bg1"/>
                </a:solidFill>
                <a:sym typeface="HQPB3"/>
              </a:rPr>
              <a:t></a:t>
            </a:r>
            <a:r>
              <a:rPr lang="en-US" sz="4800" dirty="0" smtClean="0">
                <a:solidFill>
                  <a:schemeClr val="bg1"/>
                </a:solidFill>
                <a:sym typeface="HQPB5"/>
              </a:rPr>
              <a:t></a:t>
            </a:r>
            <a:r>
              <a:rPr lang="en-US" sz="4800" dirty="0" smtClean="0">
                <a:solidFill>
                  <a:schemeClr val="bg1"/>
                </a:solidFill>
                <a:sym typeface="HQPB1"/>
              </a:rPr>
              <a:t></a:t>
            </a:r>
            <a:r>
              <a:rPr lang="en-US" sz="4800" dirty="0" smtClean="0">
                <a:solidFill>
                  <a:schemeClr val="bg1"/>
                </a:solidFill>
                <a:sym typeface="HQPB4"/>
              </a:rPr>
              <a:t></a:t>
            </a:r>
            <a:r>
              <a:rPr lang="en-US" sz="4800" dirty="0" smtClean="0">
                <a:solidFill>
                  <a:schemeClr val="bg1"/>
                </a:solidFill>
                <a:sym typeface="HQPB1"/>
              </a:rPr>
              <a:t></a:t>
            </a:r>
            <a:r>
              <a:rPr lang="en-US" sz="4800" dirty="0" smtClean="0">
                <a:solidFill>
                  <a:schemeClr val="bg1"/>
                </a:solidFill>
                <a:sym typeface="HQPB4"/>
              </a:rPr>
              <a:t> </a:t>
            </a:r>
            <a:r>
              <a:rPr lang="en-US" sz="4800" dirty="0" smtClean="0">
                <a:solidFill>
                  <a:schemeClr val="bg1"/>
                </a:solidFill>
                <a:sym typeface="HQPB1"/>
              </a:rPr>
              <a:t></a:t>
            </a:r>
            <a:r>
              <a:rPr lang="en-US" sz="4800" dirty="0" smtClean="0">
                <a:solidFill>
                  <a:schemeClr val="bg1"/>
                </a:solidFill>
                <a:sym typeface="HQPB4"/>
              </a:rPr>
              <a:t></a:t>
            </a:r>
            <a:r>
              <a:rPr lang="en-US" sz="4800" dirty="0" smtClean="0">
                <a:solidFill>
                  <a:schemeClr val="bg1"/>
                </a:solidFill>
                <a:sym typeface="HQPB1"/>
              </a:rPr>
              <a:t></a:t>
            </a:r>
            <a:r>
              <a:rPr lang="en-US" sz="4800" dirty="0" smtClean="0">
                <a:solidFill>
                  <a:schemeClr val="bg1"/>
                </a:solidFill>
                <a:sym typeface="HQPB5"/>
              </a:rPr>
              <a:t></a:t>
            </a:r>
            <a:r>
              <a:rPr lang="en-US" sz="4800" dirty="0" smtClean="0">
                <a:solidFill>
                  <a:schemeClr val="bg1"/>
                </a:solidFill>
                <a:sym typeface="HQPB1"/>
              </a:rPr>
              <a:t> </a:t>
            </a:r>
            <a:r>
              <a:rPr lang="en-US" sz="4800" dirty="0" smtClean="0">
                <a:solidFill>
                  <a:schemeClr val="bg1"/>
                </a:solidFill>
                <a:sym typeface="HQPB5"/>
              </a:rPr>
              <a:t></a:t>
            </a:r>
            <a:r>
              <a:rPr lang="en-US" sz="4800" dirty="0" smtClean="0">
                <a:solidFill>
                  <a:schemeClr val="bg1"/>
                </a:solidFill>
                <a:sym typeface="HQPB2"/>
              </a:rPr>
              <a:t></a:t>
            </a:r>
            <a:r>
              <a:rPr lang="en-US" sz="4800" dirty="0" smtClean="0">
                <a:solidFill>
                  <a:schemeClr val="bg1"/>
                </a:solidFill>
                <a:sym typeface="HQPB4"/>
              </a:rPr>
              <a:t></a:t>
            </a:r>
            <a:r>
              <a:rPr lang="en-US" sz="4800" dirty="0" smtClean="0">
                <a:solidFill>
                  <a:schemeClr val="bg1"/>
                </a:solidFill>
                <a:sym typeface="HQPB1"/>
              </a:rPr>
              <a:t></a:t>
            </a:r>
            <a:r>
              <a:rPr lang="en-US" sz="4800" dirty="0" smtClean="0">
                <a:solidFill>
                  <a:schemeClr val="bg1"/>
                </a:solidFill>
                <a:sym typeface="HQPB4"/>
              </a:rPr>
              <a:t></a:t>
            </a:r>
            <a:r>
              <a:rPr lang="en-US" sz="4800" dirty="0" smtClean="0">
                <a:solidFill>
                  <a:schemeClr val="bg1"/>
                </a:solidFill>
                <a:sym typeface="HQPB1"/>
              </a:rPr>
              <a:t></a:t>
            </a:r>
            <a:r>
              <a:rPr lang="en-US" sz="4800" dirty="0" smtClean="0">
                <a:solidFill>
                  <a:schemeClr val="bg1"/>
                </a:solidFill>
                <a:sym typeface="HQPB5"/>
              </a:rPr>
              <a:t></a:t>
            </a:r>
            <a:r>
              <a:rPr lang="en-US" sz="4800" dirty="0" smtClean="0">
                <a:solidFill>
                  <a:schemeClr val="bg1"/>
                </a:solidFill>
                <a:sym typeface="HQPB2"/>
              </a:rPr>
              <a:t></a:t>
            </a:r>
            <a:r>
              <a:rPr lang="en-US" sz="4800" dirty="0" smtClean="0">
                <a:solidFill>
                  <a:schemeClr val="bg1"/>
                </a:solidFill>
                <a:sym typeface="HQPB4"/>
              </a:rPr>
              <a:t></a:t>
            </a:r>
            <a:r>
              <a:rPr lang="en-US" sz="4800" dirty="0" smtClean="0">
                <a:solidFill>
                  <a:schemeClr val="bg1"/>
                </a:solidFill>
                <a:sym typeface="HQPB2"/>
              </a:rPr>
              <a:t> </a:t>
            </a:r>
            <a:r>
              <a:rPr lang="en-US" sz="4800" dirty="0" smtClean="0">
                <a:solidFill>
                  <a:schemeClr val="bg1"/>
                </a:solidFill>
                <a:sym typeface="HQPB1"/>
              </a:rPr>
              <a:t></a:t>
            </a:r>
            <a:r>
              <a:rPr lang="en-US" sz="4800" dirty="0" smtClean="0">
                <a:solidFill>
                  <a:schemeClr val="bg1"/>
                </a:solidFill>
                <a:sym typeface="HQPB5"/>
              </a:rPr>
              <a:t></a:t>
            </a:r>
            <a:r>
              <a:rPr lang="en-US" sz="4800" dirty="0" smtClean="0">
                <a:solidFill>
                  <a:schemeClr val="bg1"/>
                </a:solidFill>
                <a:sym typeface="HQPB2"/>
              </a:rPr>
              <a:t></a:t>
            </a:r>
            <a:r>
              <a:rPr lang="en-US" sz="4800" dirty="0" smtClean="0">
                <a:solidFill>
                  <a:schemeClr val="bg1"/>
                </a:solidFill>
                <a:sym typeface="HQPB5"/>
              </a:rPr>
              <a:t></a:t>
            </a:r>
            <a:r>
              <a:rPr lang="en-US" sz="4800" dirty="0" smtClean="0">
                <a:solidFill>
                  <a:schemeClr val="bg1"/>
                </a:solidFill>
                <a:sym typeface="HQPB1"/>
              </a:rPr>
              <a:t></a:t>
            </a:r>
          </a:p>
          <a:p>
            <a:pPr algn="ctr"/>
            <a:r>
              <a:rPr lang="en-US" sz="4800" i="1" dirty="0" err="1" smtClean="0">
                <a:solidFill>
                  <a:schemeClr val="bg1"/>
                </a:solidFill>
                <a:sym typeface="HQPB1"/>
              </a:rPr>
              <a:t>Famaa</a:t>
            </a:r>
            <a:r>
              <a:rPr lang="en-US" sz="4800" i="1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800" i="1" dirty="0" err="1" smtClean="0">
                <a:solidFill>
                  <a:schemeClr val="bg1"/>
                </a:solidFill>
                <a:sym typeface="HQPB1"/>
              </a:rPr>
              <a:t>yukadibuka</a:t>
            </a:r>
            <a:r>
              <a:rPr lang="en-US" sz="4800" i="1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800" i="1" dirty="0" err="1" smtClean="0">
                <a:solidFill>
                  <a:schemeClr val="bg1"/>
                </a:solidFill>
                <a:sym typeface="HQPB1"/>
              </a:rPr>
              <a:t>ba’du</a:t>
            </a:r>
            <a:r>
              <a:rPr lang="en-US" sz="4800" i="1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800" i="1" dirty="0" err="1" smtClean="0">
                <a:solidFill>
                  <a:schemeClr val="bg1"/>
                </a:solidFill>
                <a:sym typeface="HQPB1"/>
              </a:rPr>
              <a:t>biddiin</a:t>
            </a:r>
            <a:r>
              <a:rPr lang="en-US" sz="4800" i="1" dirty="0" smtClean="0">
                <a:solidFill>
                  <a:schemeClr val="bg1"/>
                </a:solidFill>
              </a:rPr>
              <a:t>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6096000"/>
            <a:ext cx="5638800" cy="6096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Rectangle 12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11430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Rectangle 13">
            <a:hlinkClick r:id="rId5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1828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Rectangle 14">
            <a:hlinkClick r:id="rId6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25146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Rectangle 15">
            <a:hlinkClick r:id="rId7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32004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>
            <a:hlinkClick r:id="rId8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38862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8" name="Rectangle 17">
            <a:hlinkClick r:id="rId9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4495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9" name="Rectangle 18">
            <a:hlinkClick r:id="rId10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5257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943600" y="6096000"/>
            <a:ext cx="2819400" cy="609600"/>
          </a:xfrm>
          <a:prstGeom prst="rect">
            <a:avLst/>
          </a:prstGeom>
          <a:solidFill>
            <a:srgbClr val="FF33CC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/>
        </p:nvSpPr>
        <p:spPr>
          <a:xfrm rot="10800000">
            <a:off x="3429000" y="2743200"/>
            <a:ext cx="2362200" cy="685800"/>
          </a:xfrm>
          <a:prstGeom prst="triangle">
            <a:avLst>
              <a:gd name="adj" fmla="val 513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33CC"/>
                </a:solidFill>
              </a:rPr>
              <a:t>QUIS </a:t>
            </a:r>
            <a:endParaRPr lang="en-US" b="1" dirty="0">
              <a:solidFill>
                <a:srgbClr val="FF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11430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Apakah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arti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Taqwiim</a:t>
            </a:r>
            <a:r>
              <a:rPr lang="en-US" sz="3600" dirty="0" smtClean="0">
                <a:solidFill>
                  <a:srgbClr val="FFFF00"/>
                </a:solidFill>
              </a:rPr>
              <a:t>?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22098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Jawaban</a:t>
            </a:r>
            <a:endParaRPr lang="en-US" sz="2800" dirty="0" smtClean="0"/>
          </a:p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klik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disini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3733800"/>
            <a:ext cx="27965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i="1" dirty="0" err="1" smtClean="0">
                <a:solidFill>
                  <a:schemeClr val="bg1"/>
                </a:solidFill>
                <a:sym typeface="HQPB1"/>
              </a:rPr>
              <a:t>Bentuk</a:t>
            </a:r>
            <a:endParaRPr lang="en-US" sz="7200" i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6096000"/>
            <a:ext cx="5638800" cy="6096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Rectangle 12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11430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Rectangle 13">
            <a:hlinkClick r:id="rId5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1828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Rectangle 14">
            <a:hlinkClick r:id="rId6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25146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Rectangle 15">
            <a:hlinkClick r:id="rId7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32004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>
            <a:hlinkClick r:id="rId8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38862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8" name="Rectangle 17">
            <a:hlinkClick r:id="rId9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4495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9" name="Rectangle 18">
            <a:hlinkClick r:id="rId10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5257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943600" y="6096000"/>
            <a:ext cx="2819400" cy="609600"/>
          </a:xfrm>
          <a:prstGeom prst="rect">
            <a:avLst/>
          </a:prstGeom>
          <a:solidFill>
            <a:srgbClr val="FF33CC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/>
        </p:nvSpPr>
        <p:spPr>
          <a:xfrm rot="10800000">
            <a:off x="3429000" y="3048000"/>
            <a:ext cx="2362200" cy="685800"/>
          </a:xfrm>
          <a:prstGeom prst="triangle">
            <a:avLst>
              <a:gd name="adj" fmla="val 513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33CC"/>
                </a:solidFill>
              </a:rPr>
              <a:t>QUIS </a:t>
            </a:r>
            <a:endParaRPr lang="en-US" b="1" dirty="0">
              <a:solidFill>
                <a:srgbClr val="FF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838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Apakah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arti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ayat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berikut</a:t>
            </a:r>
            <a:r>
              <a:rPr lang="en-US" sz="3600" dirty="0" smtClean="0">
                <a:solidFill>
                  <a:srgbClr val="FFFF00"/>
                </a:solidFill>
              </a:rPr>
              <a:t>?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25146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Jawaban</a:t>
            </a:r>
            <a:endParaRPr lang="en-US" sz="2800" dirty="0" smtClean="0"/>
          </a:p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klik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disini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6764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sym typeface="HQPB5"/>
              </a:rPr>
              <a:t></a:t>
            </a:r>
            <a:r>
              <a:rPr lang="en-US" sz="5400" dirty="0" smtClean="0">
                <a:solidFill>
                  <a:schemeClr val="bg1"/>
                </a:solidFill>
                <a:sym typeface="HQPB2"/>
              </a:rPr>
              <a:t></a:t>
            </a:r>
            <a:r>
              <a:rPr lang="en-US" sz="5400" dirty="0" smtClean="0">
                <a:solidFill>
                  <a:schemeClr val="bg1"/>
                </a:solidFill>
                <a:sym typeface="HQPB4"/>
              </a:rPr>
              <a:t></a:t>
            </a:r>
            <a:r>
              <a:rPr lang="en-US" sz="5400" dirty="0" smtClean="0">
                <a:solidFill>
                  <a:schemeClr val="bg1"/>
                </a:solidFill>
                <a:sym typeface="HQPB2"/>
              </a:rPr>
              <a:t></a:t>
            </a:r>
            <a:r>
              <a:rPr lang="en-US" sz="5400" dirty="0" smtClean="0">
                <a:solidFill>
                  <a:schemeClr val="bg1"/>
                </a:solidFill>
                <a:sym typeface="HQPB4"/>
              </a:rPr>
              <a:t></a:t>
            </a:r>
            <a:r>
              <a:rPr lang="en-US" sz="5400" dirty="0" smtClean="0">
                <a:solidFill>
                  <a:schemeClr val="bg1"/>
                </a:solidFill>
                <a:sym typeface="HQPB2"/>
              </a:rPr>
              <a:t></a:t>
            </a:r>
            <a:r>
              <a:rPr lang="en-US" sz="5400" dirty="0" smtClean="0">
                <a:solidFill>
                  <a:schemeClr val="bg1"/>
                </a:solidFill>
                <a:sym typeface="HQPB5"/>
              </a:rPr>
              <a:t></a:t>
            </a:r>
            <a:r>
              <a:rPr lang="en-US" sz="5400" dirty="0" smtClean="0">
                <a:solidFill>
                  <a:schemeClr val="bg1"/>
                </a:solidFill>
                <a:sym typeface="HQPB1"/>
              </a:rPr>
              <a:t></a:t>
            </a:r>
            <a:r>
              <a:rPr lang="en-US" sz="5400" dirty="0" smtClean="0">
                <a:solidFill>
                  <a:schemeClr val="bg1"/>
                </a:solidFill>
                <a:sym typeface="HQPB4"/>
              </a:rPr>
              <a:t></a:t>
            </a:r>
            <a:r>
              <a:rPr lang="en-US" sz="5400" dirty="0" smtClean="0">
                <a:solidFill>
                  <a:schemeClr val="bg1"/>
                </a:solidFill>
                <a:sym typeface="HQPB2"/>
              </a:rPr>
              <a:t></a:t>
            </a:r>
            <a:r>
              <a:rPr lang="en-US" sz="5400" dirty="0" smtClean="0">
                <a:solidFill>
                  <a:schemeClr val="bg1"/>
                </a:solidFill>
                <a:sym typeface="HQPB5"/>
              </a:rPr>
              <a:t></a:t>
            </a:r>
            <a:r>
              <a:rPr lang="en-US" sz="5400" dirty="0" smtClean="0">
                <a:solidFill>
                  <a:schemeClr val="bg1"/>
                </a:solidFill>
                <a:sym typeface="HQPB1"/>
              </a:rPr>
              <a:t></a:t>
            </a:r>
            <a:r>
              <a:rPr lang="en-US" sz="5400" dirty="0" smtClean="0">
                <a:solidFill>
                  <a:schemeClr val="bg1"/>
                </a:solidFill>
                <a:sym typeface="HQPB4"/>
              </a:rPr>
              <a:t> </a:t>
            </a:r>
            <a:r>
              <a:rPr lang="en-US" sz="5400" dirty="0" smtClean="0">
                <a:solidFill>
                  <a:schemeClr val="bg1"/>
                </a:solidFill>
                <a:sym typeface="HQPB3"/>
              </a:rPr>
              <a:t></a:t>
            </a:r>
            <a:r>
              <a:rPr lang="en-US" sz="5400" dirty="0" smtClean="0">
                <a:solidFill>
                  <a:schemeClr val="bg1"/>
                </a:solidFill>
                <a:sym typeface="HQPB5"/>
              </a:rPr>
              <a:t></a:t>
            </a:r>
            <a:r>
              <a:rPr lang="en-US" sz="5400" dirty="0" smtClean="0">
                <a:solidFill>
                  <a:schemeClr val="bg1"/>
                </a:solidFill>
                <a:sym typeface="HQPB2"/>
              </a:rPr>
              <a:t></a:t>
            </a:r>
            <a:r>
              <a:rPr lang="en-US" sz="5400" dirty="0" smtClean="0">
                <a:solidFill>
                  <a:schemeClr val="bg1"/>
                </a:solidFill>
                <a:sym typeface="HQPB4"/>
              </a:rPr>
              <a:t></a:t>
            </a:r>
            <a:r>
              <a:rPr lang="en-US" sz="5400" dirty="0" smtClean="0">
                <a:solidFill>
                  <a:schemeClr val="bg1"/>
                </a:solidFill>
                <a:sym typeface="HQPB1"/>
              </a:rPr>
              <a:t></a:t>
            </a:r>
            <a:r>
              <a:rPr lang="en-US" sz="5400" dirty="0" smtClean="0">
                <a:solidFill>
                  <a:schemeClr val="bg1"/>
                </a:solidFill>
                <a:sym typeface="HQPB5"/>
              </a:rPr>
              <a:t></a:t>
            </a:r>
            <a:r>
              <a:rPr lang="en-US" sz="5400" dirty="0" smtClean="0">
                <a:solidFill>
                  <a:schemeClr val="bg1"/>
                </a:solidFill>
                <a:sym typeface="HQPB1"/>
              </a:rPr>
              <a:t></a:t>
            </a:r>
            <a:r>
              <a:rPr lang="en-US" sz="5400" dirty="0" smtClean="0">
                <a:solidFill>
                  <a:schemeClr val="bg1"/>
                </a:solidFill>
                <a:sym typeface="HQPB4"/>
              </a:rPr>
              <a:t></a:t>
            </a:r>
            <a:r>
              <a:rPr lang="en-US" sz="5400" dirty="0" smtClean="0">
                <a:solidFill>
                  <a:schemeClr val="bg1"/>
                </a:solidFill>
                <a:sym typeface="HQPB1"/>
              </a:rPr>
              <a:t></a:t>
            </a:r>
            <a:r>
              <a:rPr lang="en-US" sz="5400" dirty="0" smtClean="0">
                <a:solidFill>
                  <a:schemeClr val="bg1"/>
                </a:solidFill>
                <a:sym typeface="HQPB5"/>
              </a:rPr>
              <a:t> </a:t>
            </a:r>
            <a:r>
              <a:rPr lang="en-US" sz="5400" dirty="0" smtClean="0">
                <a:solidFill>
                  <a:schemeClr val="bg1"/>
                </a:solidFill>
                <a:sym typeface="HQPB1"/>
              </a:rPr>
              <a:t></a:t>
            </a:r>
            <a:r>
              <a:rPr lang="en-US" sz="5400" dirty="0" smtClean="0">
                <a:solidFill>
                  <a:schemeClr val="bg1"/>
                </a:solidFill>
                <a:sym typeface="HQPB5"/>
              </a:rPr>
              <a:t></a:t>
            </a:r>
            <a:r>
              <a:rPr lang="en-US" sz="5400" dirty="0" smtClean="0">
                <a:solidFill>
                  <a:schemeClr val="bg1"/>
                </a:solidFill>
                <a:sym typeface="HQPB1"/>
              </a:rPr>
              <a:t></a:t>
            </a:r>
            <a:r>
              <a:rPr lang="en-US" sz="5400" dirty="0" smtClean="0">
                <a:solidFill>
                  <a:schemeClr val="bg1"/>
                </a:solidFill>
                <a:sym typeface="HQPB5"/>
              </a:rPr>
              <a:t> </a:t>
            </a:r>
            <a:r>
              <a:rPr lang="en-US" sz="5400" dirty="0" smtClean="0">
                <a:solidFill>
                  <a:schemeClr val="bg1"/>
                </a:solidFill>
                <a:sym typeface="HQPB1"/>
              </a:rPr>
              <a:t></a:t>
            </a:r>
            <a:r>
              <a:rPr lang="en-US" sz="5400" dirty="0" smtClean="0">
                <a:solidFill>
                  <a:schemeClr val="bg1"/>
                </a:solidFill>
                <a:sym typeface="HQPB4"/>
              </a:rPr>
              <a:t></a:t>
            </a:r>
            <a:r>
              <a:rPr lang="en-US" sz="5400" dirty="0" smtClean="0">
                <a:solidFill>
                  <a:schemeClr val="bg1"/>
                </a:solidFill>
                <a:sym typeface="HQPB2"/>
              </a:rPr>
              <a:t></a:t>
            </a:r>
            <a:r>
              <a:rPr lang="en-US" sz="5400" dirty="0" smtClean="0">
                <a:solidFill>
                  <a:schemeClr val="bg1"/>
                </a:solidFill>
                <a:sym typeface="HQPB5"/>
              </a:rPr>
              <a:t></a:t>
            </a:r>
            <a:r>
              <a:rPr lang="en-US" sz="5400" dirty="0" smtClean="0">
                <a:solidFill>
                  <a:schemeClr val="bg1"/>
                </a:solidFill>
                <a:sym typeface="HQPB2"/>
              </a:rPr>
              <a:t></a:t>
            </a:r>
            <a:r>
              <a:rPr lang="en-US" sz="5400" dirty="0" smtClean="0">
                <a:solidFill>
                  <a:schemeClr val="bg1"/>
                </a:solidFill>
                <a:sym typeface="HQPB5"/>
              </a:rPr>
              <a:t></a:t>
            </a:r>
            <a:r>
              <a:rPr lang="en-US" sz="5400" dirty="0" smtClean="0">
                <a:solidFill>
                  <a:schemeClr val="bg1"/>
                </a:solidFill>
                <a:sym typeface="HQPB1"/>
              </a:rPr>
              <a:t>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40386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Bukankah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Allah hakim yang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seadil-adilnya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?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6096000"/>
            <a:ext cx="5638800" cy="6096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Rectangle 13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11430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Rectangle 14">
            <a:hlinkClick r:id="rId5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1828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Rectangle 15">
            <a:hlinkClick r:id="rId6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25146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" name="Rectangle 16">
            <a:hlinkClick r:id="rId7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32004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Rectangle 17">
            <a:hlinkClick r:id="rId8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38862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Rectangle 18">
            <a:hlinkClick r:id="rId9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4495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0" name="Rectangle 19">
            <a:hlinkClick r:id="rId10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5257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943600" y="6096000"/>
            <a:ext cx="2819400" cy="609600"/>
          </a:xfrm>
          <a:prstGeom prst="rect">
            <a:avLst/>
          </a:prstGeom>
          <a:solidFill>
            <a:srgbClr val="FF33CC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/>
        </p:nvSpPr>
        <p:spPr>
          <a:xfrm rot="10800000">
            <a:off x="3429000" y="3048000"/>
            <a:ext cx="2362200" cy="685800"/>
          </a:xfrm>
          <a:prstGeom prst="triangle">
            <a:avLst>
              <a:gd name="adj" fmla="val 513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33CC"/>
                </a:solidFill>
              </a:rPr>
              <a:t>QUIS </a:t>
            </a:r>
            <a:endParaRPr lang="en-US" b="1" dirty="0">
              <a:solidFill>
                <a:srgbClr val="FF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838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Apakah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arti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dari</a:t>
            </a:r>
            <a:r>
              <a:rPr lang="en-US" sz="3600" dirty="0" smtClean="0">
                <a:solidFill>
                  <a:srgbClr val="FFFF00"/>
                </a:solidFill>
              </a:rPr>
              <a:t> QS. </a:t>
            </a:r>
            <a:r>
              <a:rPr lang="en-US" sz="3600" dirty="0" err="1" smtClean="0">
                <a:solidFill>
                  <a:srgbClr val="FFFF00"/>
                </a:solidFill>
              </a:rPr>
              <a:t>Attiin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ayat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ke</a:t>
            </a:r>
            <a:r>
              <a:rPr lang="en-US" sz="3600" dirty="0" smtClean="0">
                <a:solidFill>
                  <a:srgbClr val="FFFF00"/>
                </a:solidFill>
              </a:rPr>
              <a:t> 3?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25146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Jawaban</a:t>
            </a:r>
            <a:endParaRPr lang="en-US" sz="2800" dirty="0" smtClean="0"/>
          </a:p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klik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disini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40386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sym typeface="HQPB1"/>
              </a:rPr>
              <a:t>Dan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demi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kota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Mekkah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yang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aman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ini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6096000"/>
            <a:ext cx="5638800" cy="6096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Rectangle 12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11430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Rectangle 13">
            <a:hlinkClick r:id="rId5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1828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Rectangle 14">
            <a:hlinkClick r:id="rId6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25146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Rectangle 15">
            <a:hlinkClick r:id="rId7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32004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>
            <a:hlinkClick r:id="rId8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38862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8" name="Rectangle 17">
            <a:hlinkClick r:id="rId9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4495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9" name="Rectangle 18">
            <a:hlinkClick r:id="rId10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5257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943600" y="6096000"/>
            <a:ext cx="2819400" cy="609600"/>
          </a:xfrm>
          <a:prstGeom prst="rect">
            <a:avLst/>
          </a:prstGeom>
          <a:solidFill>
            <a:srgbClr val="FF33CC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/>
        </p:nvSpPr>
        <p:spPr>
          <a:xfrm rot="10800000">
            <a:off x="3429000" y="3048000"/>
            <a:ext cx="2362200" cy="685800"/>
          </a:xfrm>
          <a:prstGeom prst="triangle">
            <a:avLst>
              <a:gd name="adj" fmla="val 513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33CC"/>
                </a:solidFill>
              </a:rPr>
              <a:t>QUIS </a:t>
            </a:r>
            <a:endParaRPr lang="en-US" b="1" dirty="0">
              <a:solidFill>
                <a:srgbClr val="FF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8382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Mengapa</a:t>
            </a:r>
            <a:r>
              <a:rPr lang="en-US" sz="3600" dirty="0" smtClean="0">
                <a:solidFill>
                  <a:srgbClr val="FFFF00"/>
                </a:solidFill>
              </a:rPr>
              <a:t> Allah SWT. </a:t>
            </a:r>
            <a:r>
              <a:rPr lang="en-US" sz="3600" dirty="0" err="1" smtClean="0">
                <a:solidFill>
                  <a:srgbClr val="FFFF00"/>
                </a:solidFill>
              </a:rPr>
              <a:t>bersumpah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demi</a:t>
            </a:r>
            <a:r>
              <a:rPr lang="en-US" sz="3600" dirty="0" smtClean="0">
                <a:solidFill>
                  <a:srgbClr val="FFFF00"/>
                </a:solidFill>
              </a:rPr>
              <a:t> Kota </a:t>
            </a:r>
            <a:r>
              <a:rPr lang="en-US" sz="3600" dirty="0" err="1" smtClean="0">
                <a:solidFill>
                  <a:srgbClr val="FFFF00"/>
                </a:solidFill>
              </a:rPr>
              <a:t>Makkah</a:t>
            </a:r>
            <a:r>
              <a:rPr lang="en-US" sz="3600" dirty="0" smtClean="0">
                <a:solidFill>
                  <a:srgbClr val="FFFF00"/>
                </a:solidFill>
              </a:rPr>
              <a:t>?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25146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Jawaban</a:t>
            </a:r>
            <a:endParaRPr lang="en-US" sz="2800" dirty="0" smtClean="0"/>
          </a:p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klik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disini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40386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Karena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kota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Makkah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menjadi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tempat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bersejarah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bagi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umat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Islam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6096000"/>
            <a:ext cx="5638800" cy="6096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Rectangle 12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11430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Rectangle 13">
            <a:hlinkClick r:id="rId5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1828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Rectangle 14">
            <a:hlinkClick r:id="rId6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25146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Rectangle 15">
            <a:hlinkClick r:id="rId7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32004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>
            <a:hlinkClick r:id="rId8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38862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8" name="Rectangle 17">
            <a:hlinkClick r:id="rId9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4495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9" name="Rectangle 18">
            <a:hlinkClick r:id="rId10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5257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943600" y="6096000"/>
            <a:ext cx="2819400" cy="609600"/>
          </a:xfrm>
          <a:prstGeom prst="rect">
            <a:avLst/>
          </a:prstGeom>
          <a:solidFill>
            <a:srgbClr val="FF33CC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/>
        </p:nvSpPr>
        <p:spPr>
          <a:xfrm rot="10800000">
            <a:off x="3429000" y="3048000"/>
            <a:ext cx="2362200" cy="685800"/>
          </a:xfrm>
          <a:prstGeom prst="triangle">
            <a:avLst>
              <a:gd name="adj" fmla="val 513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33CC"/>
                </a:solidFill>
              </a:rPr>
              <a:t>QUIS </a:t>
            </a:r>
            <a:endParaRPr lang="en-US" b="1" dirty="0">
              <a:solidFill>
                <a:srgbClr val="FF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8382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Sebutkan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orang-orang</a:t>
            </a:r>
            <a:r>
              <a:rPr lang="en-US" sz="3600" dirty="0" smtClean="0">
                <a:solidFill>
                  <a:srgbClr val="FFFF00"/>
                </a:solidFill>
              </a:rPr>
              <a:t> yang </a:t>
            </a:r>
            <a:r>
              <a:rPr lang="en-US" sz="3600" dirty="0" err="1" smtClean="0">
                <a:solidFill>
                  <a:srgbClr val="FFFF00"/>
                </a:solidFill>
              </a:rPr>
              <a:t>tidak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akan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dihinakan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oleh</a:t>
            </a:r>
            <a:r>
              <a:rPr lang="en-US" sz="3600" dirty="0" smtClean="0">
                <a:solidFill>
                  <a:srgbClr val="FFFF00"/>
                </a:solidFill>
              </a:rPr>
              <a:t> Allah SWT!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25146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Jawaban</a:t>
            </a:r>
            <a:endParaRPr lang="en-US" sz="2800" dirty="0" smtClean="0"/>
          </a:p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klik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disini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40386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Orang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yang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beriman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dan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beramal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shaleh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6096000"/>
            <a:ext cx="5638800" cy="6096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Rectangle 12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11430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Rectangle 13">
            <a:hlinkClick r:id="rId5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1828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Rectangle 14">
            <a:hlinkClick r:id="rId6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25146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Rectangle 15">
            <a:hlinkClick r:id="rId7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32004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>
            <a:hlinkClick r:id="rId8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38862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8" name="Rectangle 17">
            <a:hlinkClick r:id="rId9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4495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9" name="Rectangle 18">
            <a:hlinkClick r:id="rId10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5257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943600" y="6096000"/>
            <a:ext cx="2819400" cy="609600"/>
          </a:xfrm>
          <a:prstGeom prst="rect">
            <a:avLst/>
          </a:prstGeom>
          <a:solidFill>
            <a:srgbClr val="FF33CC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INDIKATOR KEBERHASILAN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90600" y="1174116"/>
            <a:ext cx="767928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33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Dapat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33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membaca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QS. At-Tin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33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ayat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per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33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ayat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33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Dapat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membaca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QS. At-Tin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secara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keseluruhan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400" b="1" dirty="0" err="1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apat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mengartikan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QS. At-Tin per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lafal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apat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mengartikan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QS. At-Tin per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ayat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apat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mengartikan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QS. At-Tin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secara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keseluruhan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apat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menjelaskan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makna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QS. At-Tin per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ayat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apat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menjelaskan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makna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QS. At-Tin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secara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keseluruhan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apat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menjelaskan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pesan-pesan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pokok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QS. At-Tin.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/>
        </p:nvSpPr>
        <p:spPr>
          <a:xfrm rot="10800000">
            <a:off x="3429000" y="3048000"/>
            <a:ext cx="2362200" cy="685800"/>
          </a:xfrm>
          <a:prstGeom prst="triangle">
            <a:avLst>
              <a:gd name="adj" fmla="val 513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33CC"/>
                </a:solidFill>
              </a:rPr>
              <a:t>QUIS </a:t>
            </a:r>
            <a:endParaRPr lang="en-US" b="1" dirty="0">
              <a:solidFill>
                <a:srgbClr val="FF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Apa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salah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satu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pesan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pokok</a:t>
            </a:r>
            <a:r>
              <a:rPr lang="en-US" sz="3600" dirty="0" smtClean="0">
                <a:solidFill>
                  <a:srgbClr val="FFFF00"/>
                </a:solidFill>
              </a:rPr>
              <a:t> QS. </a:t>
            </a:r>
            <a:r>
              <a:rPr lang="en-US" sz="3600" dirty="0" err="1" smtClean="0">
                <a:solidFill>
                  <a:srgbClr val="FFFF00"/>
                </a:solidFill>
              </a:rPr>
              <a:t>Attiin</a:t>
            </a:r>
            <a:r>
              <a:rPr lang="en-US" sz="3600" dirty="0" smtClean="0">
                <a:solidFill>
                  <a:srgbClr val="FFFF00"/>
                </a:solidFill>
              </a:rPr>
              <a:t>?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25146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Jawaban</a:t>
            </a:r>
            <a:endParaRPr lang="en-US" sz="2800" dirty="0" smtClean="0"/>
          </a:p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klik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disini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39624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Hindari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kehinaan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dengan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iman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dan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amal</a:t>
            </a:r>
            <a:r>
              <a:rPr lang="en-US" sz="4400" dirty="0" smtClean="0">
                <a:solidFill>
                  <a:schemeClr val="bg1"/>
                </a:solidFill>
                <a:sym typeface="HQPB1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sym typeface="HQPB1"/>
              </a:rPr>
              <a:t>shaleh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6096000"/>
            <a:ext cx="5638800" cy="6096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Rectangle 12">
            <a:hlinkClick r:id="rId3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11430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Rectangle 13">
            <a:hlinkClick r:id="rId5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1828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Rectangle 14">
            <a:hlinkClick r:id="rId6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25146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Rectangle 15">
            <a:hlinkClick r:id="rId7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32004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Rectangle 16">
            <a:hlinkClick r:id="rId8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38862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8" name="Rectangle 17">
            <a:hlinkClick r:id="rId9" action="ppaction://hlinksldjump" highlightClick="1">
              <a:snd r:embed="rId4" name="arrow.wav" builtIn="1"/>
            </a:hlinkClick>
          </p:cNvPr>
          <p:cNvSpPr/>
          <p:nvPr/>
        </p:nvSpPr>
        <p:spPr>
          <a:xfrm>
            <a:off x="4495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257800" y="6172200"/>
            <a:ext cx="533400" cy="4572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943600" y="6096000"/>
            <a:ext cx="2819400" cy="609600"/>
          </a:xfrm>
          <a:prstGeom prst="rect">
            <a:avLst/>
          </a:prstGeom>
          <a:solidFill>
            <a:srgbClr val="FF33CC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381000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sym typeface="HQPB4"/>
              </a:rPr>
              <a:t></a:t>
            </a:r>
            <a:r>
              <a:rPr lang="en-US" sz="6000" dirty="0" smtClean="0">
                <a:solidFill>
                  <a:srgbClr val="FFFF00"/>
                </a:solidFill>
                <a:sym typeface="HQPB2"/>
              </a:rPr>
              <a:t></a:t>
            </a:r>
            <a:r>
              <a:rPr lang="en-US" sz="6000" dirty="0" smtClean="0">
                <a:solidFill>
                  <a:srgbClr val="FFFF00"/>
                </a:solidFill>
                <a:sym typeface="HQPB4"/>
              </a:rPr>
              <a:t></a:t>
            </a:r>
            <a:r>
              <a:rPr lang="en-US" sz="6000" dirty="0" smtClean="0">
                <a:solidFill>
                  <a:srgbClr val="FFFF00"/>
                </a:solidFill>
                <a:sym typeface="HQPB1"/>
              </a:rPr>
              <a:t></a:t>
            </a:r>
            <a:r>
              <a:rPr lang="en-US" sz="6000" dirty="0" smtClean="0">
                <a:solidFill>
                  <a:srgbClr val="FFFF00"/>
                </a:solidFill>
                <a:sym typeface="HQPB4"/>
              </a:rPr>
              <a:t></a:t>
            </a:r>
            <a:r>
              <a:rPr lang="en-US" sz="6000" dirty="0" smtClean="0">
                <a:solidFill>
                  <a:srgbClr val="FFFF00"/>
                </a:solidFill>
                <a:sym typeface="HQPB2"/>
              </a:rPr>
              <a:t></a:t>
            </a:r>
            <a:r>
              <a:rPr lang="en-US" sz="6000" dirty="0" smtClean="0">
                <a:solidFill>
                  <a:srgbClr val="FFFF00"/>
                </a:solidFill>
                <a:sym typeface="HQPB4"/>
              </a:rPr>
              <a:t></a:t>
            </a:r>
            <a:r>
              <a:rPr lang="en-US" sz="6000" dirty="0" smtClean="0">
                <a:solidFill>
                  <a:srgbClr val="FFFF00"/>
                </a:solidFill>
                <a:sym typeface="HQPB1"/>
              </a:rPr>
              <a:t></a:t>
            </a:r>
            <a:r>
              <a:rPr lang="en-US" sz="6000" dirty="0" smtClean="0">
                <a:solidFill>
                  <a:srgbClr val="FFFF00"/>
                </a:solidFill>
                <a:sym typeface="HQPB2"/>
              </a:rPr>
              <a:t></a:t>
            </a:r>
            <a:r>
              <a:rPr lang="en-US" sz="6000" dirty="0" smtClean="0">
                <a:solidFill>
                  <a:srgbClr val="FFFF00"/>
                </a:solidFill>
                <a:sym typeface="HQPB5"/>
              </a:rPr>
              <a:t></a:t>
            </a:r>
            <a:r>
              <a:rPr lang="en-US" sz="6000" dirty="0" smtClean="0">
                <a:solidFill>
                  <a:srgbClr val="FFFF00"/>
                </a:solidFill>
                <a:sym typeface="HQPB1"/>
              </a:rPr>
              <a:t></a:t>
            </a:r>
            <a:r>
              <a:rPr lang="en-US" sz="6000" dirty="0" smtClean="0">
                <a:solidFill>
                  <a:srgbClr val="FFFF00"/>
                </a:solidFill>
                <a:sym typeface="HQPB5"/>
              </a:rPr>
              <a:t></a:t>
            </a:r>
            <a:r>
              <a:rPr lang="en-US" sz="6000" dirty="0" smtClean="0">
                <a:solidFill>
                  <a:srgbClr val="FFFF00"/>
                </a:solidFill>
                <a:sym typeface="HQPB2"/>
              </a:rPr>
              <a:t> </a:t>
            </a:r>
            <a:r>
              <a:rPr lang="en-US" sz="6000" dirty="0" smtClean="0">
                <a:solidFill>
                  <a:srgbClr val="FFFF00"/>
                </a:solidFill>
                <a:sym typeface="HQPB4"/>
              </a:rPr>
              <a:t></a:t>
            </a:r>
            <a:r>
              <a:rPr lang="en-US" sz="6000" dirty="0" smtClean="0">
                <a:solidFill>
                  <a:srgbClr val="FFFF00"/>
                </a:solidFill>
                <a:sym typeface="HQPB1"/>
              </a:rPr>
              <a:t></a:t>
            </a:r>
            <a:r>
              <a:rPr lang="en-US" sz="6000" dirty="0" smtClean="0">
                <a:solidFill>
                  <a:srgbClr val="FFFF00"/>
                </a:solidFill>
                <a:sym typeface="HQPB2"/>
              </a:rPr>
              <a:t></a:t>
            </a:r>
            <a:r>
              <a:rPr lang="en-US" sz="6000" dirty="0" smtClean="0">
                <a:solidFill>
                  <a:srgbClr val="FFFF00"/>
                </a:solidFill>
                <a:sym typeface="HQPB5"/>
              </a:rPr>
              <a:t></a:t>
            </a:r>
            <a:r>
              <a:rPr lang="en-US" sz="6000" dirty="0" smtClean="0">
                <a:solidFill>
                  <a:srgbClr val="FFFF00"/>
                </a:solidFill>
                <a:sym typeface="HQPB1"/>
              </a:rPr>
              <a:t></a:t>
            </a:r>
            <a:r>
              <a:rPr lang="en-US" sz="6000" dirty="0" smtClean="0">
                <a:solidFill>
                  <a:srgbClr val="FFFF00"/>
                </a:solidFill>
                <a:sym typeface="HQPB5"/>
              </a:rPr>
              <a:t></a:t>
            </a:r>
            <a:r>
              <a:rPr lang="en-US" sz="6000" dirty="0" smtClean="0">
                <a:solidFill>
                  <a:srgbClr val="FFFF00"/>
                </a:solidFill>
                <a:sym typeface="HQPB2"/>
              </a:rPr>
              <a:t>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9050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ym typeface="HQPB5"/>
              </a:rPr>
              <a:t></a:t>
            </a:r>
            <a:r>
              <a:rPr lang="en-US" sz="6000" dirty="0" smtClean="0">
                <a:sym typeface="HQPB2"/>
              </a:rPr>
              <a:t></a:t>
            </a:r>
            <a:r>
              <a:rPr lang="en-US" sz="6000" dirty="0" smtClean="0">
                <a:sym typeface="HQPB4"/>
              </a:rPr>
              <a:t></a:t>
            </a:r>
            <a:r>
              <a:rPr lang="en-US" sz="6000" dirty="0" smtClean="0">
                <a:sym typeface="HQPB2"/>
              </a:rPr>
              <a:t></a:t>
            </a:r>
            <a:r>
              <a:rPr lang="en-US" sz="6000" dirty="0" smtClean="0">
                <a:sym typeface="HQPB4"/>
              </a:rPr>
              <a:t></a:t>
            </a:r>
            <a:r>
              <a:rPr lang="en-US" sz="6000" dirty="0" smtClean="0">
                <a:sym typeface="HQPB1"/>
              </a:rPr>
              <a:t></a:t>
            </a:r>
            <a:r>
              <a:rPr lang="en-US" sz="6000" dirty="0" smtClean="0">
                <a:sym typeface="HQPB4"/>
              </a:rPr>
              <a:t> </a:t>
            </a:r>
            <a:r>
              <a:rPr lang="en-US" sz="6000" dirty="0" smtClean="0">
                <a:sym typeface="HQPB1"/>
              </a:rPr>
              <a:t></a:t>
            </a:r>
            <a:r>
              <a:rPr lang="en-US" sz="6000" dirty="0" smtClean="0">
                <a:sym typeface="HQPB2"/>
              </a:rPr>
              <a:t></a:t>
            </a:r>
            <a:r>
              <a:rPr lang="en-US" sz="6000" dirty="0" smtClean="0">
                <a:sym typeface="HQPB4"/>
              </a:rPr>
              <a:t></a:t>
            </a:r>
            <a:r>
              <a:rPr lang="en-US" sz="6000" dirty="0" smtClean="0">
                <a:sym typeface="HQPB1"/>
              </a:rPr>
              <a:t></a:t>
            </a:r>
            <a:r>
              <a:rPr lang="en-US" sz="6000" dirty="0" smtClean="0">
                <a:sym typeface="HQPB5"/>
              </a:rPr>
              <a:t></a:t>
            </a:r>
            <a:r>
              <a:rPr lang="en-US" sz="6000" dirty="0" smtClean="0">
                <a:sym typeface="HQPB2"/>
              </a:rPr>
              <a:t>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3276600"/>
            <a:ext cx="739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70C0"/>
                </a:solidFill>
                <a:sym typeface="HQPB4"/>
              </a:rPr>
              <a:t></a:t>
            </a:r>
            <a:r>
              <a:rPr lang="en-US" sz="6000" dirty="0" smtClean="0">
                <a:solidFill>
                  <a:srgbClr val="0070C0"/>
                </a:solidFill>
                <a:sym typeface="HQPB2"/>
              </a:rPr>
              <a:t></a:t>
            </a:r>
            <a:r>
              <a:rPr lang="en-US" sz="6000" dirty="0" smtClean="0">
                <a:solidFill>
                  <a:srgbClr val="0070C0"/>
                </a:solidFill>
                <a:sym typeface="HQPB4"/>
              </a:rPr>
              <a:t></a:t>
            </a:r>
            <a:r>
              <a:rPr lang="en-US" sz="6000" dirty="0" smtClean="0">
                <a:solidFill>
                  <a:srgbClr val="0070C0"/>
                </a:solidFill>
                <a:sym typeface="HQPB2"/>
              </a:rPr>
              <a:t></a:t>
            </a:r>
            <a:r>
              <a:rPr lang="en-US" sz="6000" dirty="0" smtClean="0">
                <a:solidFill>
                  <a:srgbClr val="0070C0"/>
                </a:solidFill>
                <a:sym typeface="HQPB5"/>
              </a:rPr>
              <a:t></a:t>
            </a:r>
            <a:r>
              <a:rPr lang="en-US" sz="6000" dirty="0" smtClean="0">
                <a:solidFill>
                  <a:srgbClr val="0070C0"/>
                </a:solidFill>
                <a:sym typeface="HQPB2"/>
              </a:rPr>
              <a:t></a:t>
            </a:r>
            <a:r>
              <a:rPr lang="en-US" sz="6000" dirty="0" smtClean="0">
                <a:solidFill>
                  <a:srgbClr val="0070C0"/>
                </a:solidFill>
                <a:sym typeface="HQPB5"/>
              </a:rPr>
              <a:t></a:t>
            </a:r>
            <a:r>
              <a:rPr lang="en-US" sz="6000" dirty="0" smtClean="0">
                <a:solidFill>
                  <a:srgbClr val="0070C0"/>
                </a:solidFill>
                <a:sym typeface="HQPB1"/>
              </a:rPr>
              <a:t></a:t>
            </a:r>
            <a:r>
              <a:rPr lang="en-US" sz="6000" dirty="0" smtClean="0">
                <a:solidFill>
                  <a:srgbClr val="0070C0"/>
                </a:solidFill>
                <a:sym typeface="HQPB4"/>
              </a:rPr>
              <a:t> </a:t>
            </a:r>
            <a:r>
              <a:rPr lang="en-US" sz="6000" dirty="0" smtClean="0">
                <a:solidFill>
                  <a:srgbClr val="0070C0"/>
                </a:solidFill>
                <a:sym typeface="HQPB3"/>
              </a:rPr>
              <a:t></a:t>
            </a:r>
            <a:r>
              <a:rPr lang="en-US" sz="6000" dirty="0" smtClean="0">
                <a:solidFill>
                  <a:srgbClr val="0070C0"/>
                </a:solidFill>
                <a:sym typeface="HQPB5"/>
              </a:rPr>
              <a:t></a:t>
            </a:r>
            <a:r>
              <a:rPr lang="en-US" sz="6000" dirty="0" smtClean="0">
                <a:solidFill>
                  <a:srgbClr val="0070C0"/>
                </a:solidFill>
                <a:sym typeface="HQPB3"/>
              </a:rPr>
              <a:t></a:t>
            </a:r>
            <a:r>
              <a:rPr lang="en-US" sz="6000" dirty="0" smtClean="0">
                <a:solidFill>
                  <a:srgbClr val="0070C0"/>
                </a:solidFill>
                <a:sym typeface="HQPB5"/>
              </a:rPr>
              <a:t></a:t>
            </a:r>
            <a:r>
              <a:rPr lang="en-US" sz="6000" dirty="0" smtClean="0">
                <a:solidFill>
                  <a:srgbClr val="0070C0"/>
                </a:solidFill>
                <a:sym typeface="HQPB1"/>
              </a:rPr>
              <a:t></a:t>
            </a:r>
            <a:r>
              <a:rPr lang="en-US" sz="6000" dirty="0" smtClean="0">
                <a:solidFill>
                  <a:srgbClr val="0070C0"/>
                </a:solidFill>
                <a:sym typeface="HQPB4"/>
              </a:rPr>
              <a:t></a:t>
            </a:r>
            <a:r>
              <a:rPr lang="en-US" sz="6000" dirty="0" smtClean="0">
                <a:solidFill>
                  <a:srgbClr val="0070C0"/>
                </a:solidFill>
                <a:sym typeface="HQPB2"/>
              </a:rPr>
              <a:t></a:t>
            </a:r>
            <a:r>
              <a:rPr lang="en-US" sz="6000" dirty="0" smtClean="0">
                <a:solidFill>
                  <a:srgbClr val="0070C0"/>
                </a:solidFill>
                <a:sym typeface="HQPB5"/>
              </a:rPr>
              <a:t></a:t>
            </a:r>
            <a:r>
              <a:rPr lang="en-US" sz="6000" dirty="0" smtClean="0">
                <a:solidFill>
                  <a:srgbClr val="0070C0"/>
                </a:solidFill>
                <a:sym typeface="HQPB1"/>
              </a:rPr>
              <a:t> </a:t>
            </a:r>
            <a:r>
              <a:rPr lang="en-US" sz="6000" dirty="0" smtClean="0">
                <a:solidFill>
                  <a:srgbClr val="0070C0"/>
                </a:solidFill>
                <a:sym typeface="HQPB5"/>
              </a:rPr>
              <a:t></a:t>
            </a:r>
            <a:r>
              <a:rPr lang="en-US" sz="6000" dirty="0" smtClean="0">
                <a:solidFill>
                  <a:srgbClr val="0070C0"/>
                </a:solidFill>
                <a:sym typeface="HQPB1"/>
              </a:rPr>
              <a:t></a:t>
            </a:r>
            <a:r>
              <a:rPr lang="en-US" sz="6000" dirty="0" smtClean="0">
                <a:solidFill>
                  <a:srgbClr val="0070C0"/>
                </a:solidFill>
                <a:sym typeface="HQPB2"/>
              </a:rPr>
              <a:t></a:t>
            </a:r>
            <a:r>
              <a:rPr lang="en-US" sz="6000" dirty="0" smtClean="0">
                <a:solidFill>
                  <a:srgbClr val="0070C0"/>
                </a:solidFill>
                <a:sym typeface="HQPB5"/>
              </a:rPr>
              <a:t></a:t>
            </a:r>
            <a:r>
              <a:rPr lang="en-US" sz="6000" dirty="0" smtClean="0">
                <a:solidFill>
                  <a:srgbClr val="0070C0"/>
                </a:solidFill>
                <a:sym typeface="HQPB2"/>
              </a:rPr>
              <a:t></a:t>
            </a:r>
            <a:r>
              <a:rPr lang="en-US" sz="6000" dirty="0" smtClean="0">
                <a:solidFill>
                  <a:srgbClr val="0070C0"/>
                </a:solidFill>
                <a:sym typeface="HQPB5"/>
              </a:rPr>
              <a:t></a:t>
            </a:r>
            <a:r>
              <a:rPr lang="en-US" sz="6000" dirty="0" smtClean="0">
                <a:solidFill>
                  <a:srgbClr val="0070C0"/>
                </a:solidFill>
                <a:sym typeface="HQPB2"/>
              </a:rPr>
              <a:t></a:t>
            </a:r>
            <a:r>
              <a:rPr lang="en-US" sz="6000" dirty="0" smtClean="0">
                <a:solidFill>
                  <a:srgbClr val="0070C0"/>
                </a:solidFill>
              </a:rPr>
              <a:t> 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8006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sym typeface="HQPB4"/>
              </a:rPr>
              <a:t></a:t>
            </a:r>
            <a:r>
              <a:rPr lang="en-US" sz="4800" dirty="0" smtClean="0">
                <a:solidFill>
                  <a:srgbClr val="FFFF00"/>
                </a:solidFill>
                <a:sym typeface="HQPB2"/>
              </a:rPr>
              <a:t></a:t>
            </a:r>
            <a:r>
              <a:rPr lang="en-US" sz="4800" dirty="0" smtClean="0">
                <a:solidFill>
                  <a:srgbClr val="FFFF00"/>
                </a:solidFill>
                <a:sym typeface="HQPB4"/>
              </a:rPr>
              <a:t></a:t>
            </a:r>
            <a:r>
              <a:rPr lang="en-US" sz="4800" dirty="0" smtClean="0">
                <a:solidFill>
                  <a:srgbClr val="FFFF00"/>
                </a:solidFill>
                <a:sym typeface="HQPB2"/>
              </a:rPr>
              <a:t></a:t>
            </a:r>
            <a:r>
              <a:rPr lang="en-US" sz="4800" dirty="0" smtClean="0">
                <a:solidFill>
                  <a:srgbClr val="FFFF00"/>
                </a:solidFill>
                <a:sym typeface="HQPB4"/>
              </a:rPr>
              <a:t></a:t>
            </a:r>
            <a:r>
              <a:rPr lang="en-US" sz="4800" dirty="0" smtClean="0">
                <a:solidFill>
                  <a:srgbClr val="FFFF00"/>
                </a:solidFill>
                <a:sym typeface="HQPB2"/>
              </a:rPr>
              <a:t></a:t>
            </a:r>
            <a:r>
              <a:rPr lang="en-US" sz="4800" dirty="0" smtClean="0">
                <a:solidFill>
                  <a:srgbClr val="FFFF00"/>
                </a:solidFill>
                <a:sym typeface="HQPB5"/>
              </a:rPr>
              <a:t></a:t>
            </a:r>
            <a:r>
              <a:rPr lang="en-US" sz="4800" dirty="0" smtClean="0">
                <a:solidFill>
                  <a:srgbClr val="FFFF00"/>
                </a:solidFill>
                <a:sym typeface="HQPB1"/>
              </a:rPr>
              <a:t></a:t>
            </a:r>
            <a:r>
              <a:rPr lang="en-US" sz="4800" dirty="0" smtClean="0">
                <a:solidFill>
                  <a:srgbClr val="FFFF00"/>
                </a:solidFill>
                <a:sym typeface="HQPB4"/>
              </a:rPr>
              <a:t> </a:t>
            </a:r>
            <a:r>
              <a:rPr lang="en-US" sz="4800" dirty="0" smtClean="0">
                <a:solidFill>
                  <a:srgbClr val="FFFF00"/>
                </a:solidFill>
                <a:sym typeface="HQPB2"/>
              </a:rPr>
              <a:t></a:t>
            </a:r>
            <a:r>
              <a:rPr lang="en-US" sz="4800" dirty="0" smtClean="0">
                <a:solidFill>
                  <a:srgbClr val="FFFF00"/>
                </a:solidFill>
                <a:sym typeface="HQPB5"/>
              </a:rPr>
              <a:t></a:t>
            </a:r>
            <a:r>
              <a:rPr lang="en-US" sz="4800" dirty="0" smtClean="0">
                <a:solidFill>
                  <a:srgbClr val="FFFF00"/>
                </a:solidFill>
                <a:sym typeface="HQPB1"/>
              </a:rPr>
              <a:t></a:t>
            </a:r>
            <a:r>
              <a:rPr lang="en-US" sz="4800" dirty="0" smtClean="0">
                <a:solidFill>
                  <a:srgbClr val="FFFF00"/>
                </a:solidFill>
                <a:sym typeface="HQPB4"/>
              </a:rPr>
              <a:t></a:t>
            </a:r>
            <a:r>
              <a:rPr lang="en-US" sz="4800" dirty="0" smtClean="0">
                <a:solidFill>
                  <a:srgbClr val="FFFF00"/>
                </a:solidFill>
                <a:sym typeface="HQPB1"/>
              </a:rPr>
              <a:t></a:t>
            </a:r>
            <a:r>
              <a:rPr lang="en-US" sz="4800" dirty="0" smtClean="0">
                <a:solidFill>
                  <a:srgbClr val="FFFF00"/>
                </a:solidFill>
                <a:sym typeface="HQPB5"/>
              </a:rPr>
              <a:t></a:t>
            </a:r>
            <a:r>
              <a:rPr lang="en-US" sz="4800" dirty="0" smtClean="0">
                <a:solidFill>
                  <a:srgbClr val="FFFF00"/>
                </a:solidFill>
                <a:sym typeface="HQPB1"/>
              </a:rPr>
              <a:t></a:t>
            </a:r>
            <a:r>
              <a:rPr lang="en-US" sz="4800" dirty="0" smtClean="0">
                <a:solidFill>
                  <a:srgbClr val="FFFF00"/>
                </a:solidFill>
                <a:sym typeface="HQPB4"/>
              </a:rPr>
              <a:t> </a:t>
            </a:r>
            <a:r>
              <a:rPr lang="en-US" sz="4800" dirty="0" smtClean="0">
                <a:solidFill>
                  <a:srgbClr val="FFFF00"/>
                </a:solidFill>
                <a:sym typeface="HQPB2"/>
              </a:rPr>
              <a:t></a:t>
            </a:r>
            <a:r>
              <a:rPr lang="en-US" sz="4800" dirty="0" smtClean="0">
                <a:solidFill>
                  <a:srgbClr val="FFFF00"/>
                </a:solidFill>
                <a:sym typeface="HQPB4"/>
              </a:rPr>
              <a:t></a:t>
            </a:r>
            <a:r>
              <a:rPr lang="en-US" sz="4800" dirty="0" smtClean="0">
                <a:solidFill>
                  <a:srgbClr val="FFFF00"/>
                </a:solidFill>
                <a:sym typeface="HQPB1"/>
              </a:rPr>
              <a:t></a:t>
            </a:r>
            <a:r>
              <a:rPr lang="en-US" sz="4800" dirty="0" smtClean="0">
                <a:solidFill>
                  <a:srgbClr val="FFFF00"/>
                </a:solidFill>
                <a:sym typeface="HQPB5"/>
              </a:rPr>
              <a:t> </a:t>
            </a:r>
            <a:r>
              <a:rPr lang="en-US" sz="4800" dirty="0" smtClean="0">
                <a:solidFill>
                  <a:srgbClr val="FFFF00"/>
                </a:solidFill>
                <a:sym typeface="HQPB2"/>
              </a:rPr>
              <a:t></a:t>
            </a:r>
            <a:r>
              <a:rPr lang="en-US" sz="4800" dirty="0" smtClean="0">
                <a:solidFill>
                  <a:srgbClr val="FFFF00"/>
                </a:solidFill>
                <a:sym typeface="HQPB5"/>
              </a:rPr>
              <a:t></a:t>
            </a:r>
            <a:r>
              <a:rPr lang="en-US" sz="4800" dirty="0" smtClean="0">
                <a:solidFill>
                  <a:srgbClr val="FFFF00"/>
                </a:solidFill>
                <a:sym typeface="HQPB1"/>
              </a:rPr>
              <a:t></a:t>
            </a:r>
            <a:r>
              <a:rPr lang="en-US" sz="4800" dirty="0" smtClean="0">
                <a:solidFill>
                  <a:srgbClr val="FFFF00"/>
                </a:solidFill>
                <a:sym typeface="HQPB2"/>
              </a:rPr>
              <a:t></a:t>
            </a:r>
            <a:r>
              <a:rPr lang="en-US" sz="4800" dirty="0" smtClean="0">
                <a:solidFill>
                  <a:srgbClr val="FFFF00"/>
                </a:solidFill>
                <a:sym typeface="HQPB5"/>
              </a:rPr>
              <a:t></a:t>
            </a:r>
            <a:r>
              <a:rPr lang="en-US" sz="4800" dirty="0" smtClean="0">
                <a:solidFill>
                  <a:srgbClr val="FFFF00"/>
                </a:solidFill>
                <a:sym typeface="HQPB2"/>
              </a:rPr>
              <a:t></a:t>
            </a:r>
            <a:r>
              <a:rPr lang="en-US" sz="4800" dirty="0" smtClean="0">
                <a:solidFill>
                  <a:srgbClr val="FFFF00"/>
                </a:solidFill>
                <a:sym typeface="HQPB5"/>
              </a:rPr>
              <a:t></a:t>
            </a:r>
            <a:r>
              <a:rPr lang="en-US" sz="4800" dirty="0" smtClean="0">
                <a:solidFill>
                  <a:srgbClr val="FFFF00"/>
                </a:solidFill>
                <a:sym typeface="HQPB1"/>
              </a:rPr>
              <a:t>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  <a:sym typeface="HQPB1"/>
              </a:rPr>
              <a:t></a:t>
            </a:r>
            <a:r>
              <a:rPr lang="en-US" sz="4800" dirty="0" smtClean="0">
                <a:solidFill>
                  <a:srgbClr val="FFFF00"/>
                </a:solidFill>
                <a:sym typeface="HQPB5"/>
              </a:rPr>
              <a:t></a:t>
            </a:r>
            <a:r>
              <a:rPr lang="en-US" sz="4800" dirty="0" smtClean="0">
                <a:solidFill>
                  <a:srgbClr val="FFFF00"/>
                </a:solidFill>
                <a:sym typeface="HQPB2"/>
              </a:rPr>
              <a:t></a:t>
            </a:r>
            <a:r>
              <a:rPr lang="en-US" sz="4800" dirty="0" smtClean="0">
                <a:solidFill>
                  <a:srgbClr val="FFFF00"/>
                </a:solidFill>
                <a:sym typeface="HQPB4"/>
              </a:rPr>
              <a:t></a:t>
            </a:r>
            <a:r>
              <a:rPr lang="en-US" sz="4800" dirty="0" smtClean="0">
                <a:solidFill>
                  <a:srgbClr val="FFFF00"/>
                </a:solidFill>
                <a:sym typeface="HQPB2"/>
              </a:rPr>
              <a:t></a:t>
            </a:r>
            <a:r>
              <a:rPr lang="en-US" sz="4800" dirty="0" smtClean="0">
                <a:solidFill>
                  <a:srgbClr val="FFFF00"/>
                </a:solidFill>
                <a:sym typeface="HQPB5"/>
              </a:rPr>
              <a:t></a:t>
            </a:r>
            <a:r>
              <a:rPr lang="en-US" sz="4800" dirty="0" smtClean="0">
                <a:solidFill>
                  <a:srgbClr val="FFFF00"/>
                </a:solidFill>
                <a:sym typeface="HQPB2"/>
              </a:rPr>
              <a:t></a:t>
            </a:r>
            <a:r>
              <a:rPr lang="en-US" sz="4800" dirty="0" smtClean="0">
                <a:solidFill>
                  <a:srgbClr val="FFFF00"/>
                </a:solidFill>
                <a:sym typeface="HQPB5"/>
              </a:rPr>
              <a:t></a:t>
            </a:r>
            <a:r>
              <a:rPr lang="en-US" sz="4800" dirty="0" smtClean="0">
                <a:solidFill>
                  <a:srgbClr val="FFFF00"/>
                </a:solidFill>
                <a:sym typeface="HQPB1"/>
              </a:rPr>
              <a:t></a:t>
            </a:r>
            <a:r>
              <a:rPr lang="en-US" sz="4800" dirty="0" smtClean="0">
                <a:solidFill>
                  <a:srgbClr val="FFFF00"/>
                </a:solidFill>
                <a:sym typeface="HQPB4"/>
              </a:rPr>
              <a:t> </a:t>
            </a:r>
            <a:r>
              <a:rPr lang="en-US" sz="4800" dirty="0" smtClean="0">
                <a:solidFill>
                  <a:srgbClr val="FFFF00"/>
                </a:solidFill>
                <a:sym typeface="HQPB1"/>
              </a:rPr>
              <a:t></a:t>
            </a:r>
            <a:r>
              <a:rPr lang="en-US" sz="4800" dirty="0" smtClean="0">
                <a:solidFill>
                  <a:srgbClr val="FFFF00"/>
                </a:solidFill>
                <a:sym typeface="HQPB5"/>
              </a:rPr>
              <a:t></a:t>
            </a:r>
            <a:r>
              <a:rPr lang="en-US" sz="4800" dirty="0" smtClean="0">
                <a:solidFill>
                  <a:srgbClr val="FFFF00"/>
                </a:solidFill>
                <a:sym typeface="HQPB2"/>
              </a:rPr>
              <a:t></a:t>
            </a:r>
            <a:r>
              <a:rPr lang="en-US" sz="4800" dirty="0" smtClean="0">
                <a:solidFill>
                  <a:srgbClr val="FFFF00"/>
                </a:solidFill>
                <a:sym typeface="HQPB5"/>
              </a:rPr>
              <a:t></a:t>
            </a:r>
            <a:r>
              <a:rPr lang="en-US" sz="4800" dirty="0" smtClean="0">
                <a:solidFill>
                  <a:srgbClr val="FFFF00"/>
                </a:solidFill>
                <a:sym typeface="HQPB2"/>
              </a:rPr>
              <a:t>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57451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1. </a:t>
            </a:r>
            <a:r>
              <a:rPr lang="en-US" dirty="0" err="1" smtClean="0">
                <a:solidFill>
                  <a:schemeClr val="bg1"/>
                </a:solidFill>
              </a:rPr>
              <a:t>demi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buah</a:t>
            </a:r>
            <a:r>
              <a:rPr lang="en-US" dirty="0" smtClean="0">
                <a:solidFill>
                  <a:schemeClr val="bg1"/>
                </a:solidFill>
              </a:rPr>
              <a:t>) Tin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buah</a:t>
            </a:r>
            <a:r>
              <a:rPr lang="en-US" dirty="0" smtClean="0">
                <a:solidFill>
                  <a:schemeClr val="bg1"/>
                </a:solidFill>
              </a:rPr>
              <a:t>) 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n-US" dirty="0" err="1" smtClean="0">
                <a:solidFill>
                  <a:schemeClr val="bg1"/>
                </a:solidFill>
              </a:rPr>
              <a:t>Zaitun</a:t>
            </a:r>
            <a:r>
              <a:rPr lang="en-US" dirty="0" smtClean="0">
                <a:solidFill>
                  <a:schemeClr val="bg1"/>
                </a:solidFill>
              </a:rPr>
              <a:t>[1587],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2.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bukit</a:t>
            </a:r>
            <a:r>
              <a:rPr lang="en-US" dirty="0" smtClean="0">
                <a:solidFill>
                  <a:schemeClr val="bg1"/>
                </a:solidFill>
              </a:rPr>
              <a:t> Sinai[1588],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(</a:t>
            </a:r>
            <a:r>
              <a:rPr lang="en-US" dirty="0" err="1" smtClean="0"/>
              <a:t>Mekah</a:t>
            </a:r>
            <a:r>
              <a:rPr lang="en-US" dirty="0" smtClean="0"/>
              <a:t>)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aman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>
                <a:solidFill>
                  <a:schemeClr val="bg1"/>
                </a:solidFill>
              </a:rPr>
              <a:t>4. </a:t>
            </a:r>
            <a:r>
              <a:rPr lang="en-US" dirty="0" err="1" smtClean="0">
                <a:solidFill>
                  <a:schemeClr val="bg1"/>
                </a:solidFill>
              </a:rPr>
              <a:t>Sesungguhnya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telah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dirty="0" err="1" smtClean="0">
                <a:solidFill>
                  <a:schemeClr val="bg1"/>
                </a:solidFill>
              </a:rPr>
              <a:t>menciptakan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manusia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dirty="0" err="1" smtClean="0">
                <a:solidFill>
                  <a:schemeClr val="bg1"/>
                </a:solidFill>
              </a:rPr>
              <a:t>bentuk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sebaik-baiknya</a:t>
            </a:r>
            <a:r>
              <a:rPr lang="en-US" dirty="0" smtClean="0">
                <a:solidFill>
                  <a:schemeClr val="bg1"/>
                </a:solidFill>
              </a:rPr>
              <a:t> 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066800"/>
            <a:ext cx="8534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sym typeface="HQPB4"/>
              </a:rPr>
              <a:t>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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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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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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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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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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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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 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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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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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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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</a:t>
            </a:r>
          </a:p>
          <a:p>
            <a:pPr algn="ctr"/>
            <a:r>
              <a:rPr lang="en-US" sz="4000" dirty="0" err="1" smtClean="0">
                <a:solidFill>
                  <a:srgbClr val="FFFF00"/>
                </a:solidFill>
                <a:sym typeface="HQPB2"/>
              </a:rPr>
              <a:t>Demi</a:t>
            </a:r>
            <a:r>
              <a:rPr lang="en-US" sz="4000" dirty="0" smtClean="0">
                <a:solidFill>
                  <a:srgbClr val="FFFF00"/>
                </a:solidFill>
                <a:sym typeface="HQPB2"/>
              </a:rPr>
              <a:t> (</a:t>
            </a:r>
            <a:r>
              <a:rPr lang="en-US" sz="4000" dirty="0" err="1" smtClean="0">
                <a:solidFill>
                  <a:srgbClr val="FFFF00"/>
                </a:solidFill>
                <a:sym typeface="HQPB2"/>
              </a:rPr>
              <a:t>buah</a:t>
            </a:r>
            <a:r>
              <a:rPr lang="en-US" sz="4000" dirty="0" smtClean="0">
                <a:solidFill>
                  <a:srgbClr val="FFFF00"/>
                </a:solidFill>
                <a:sym typeface="HQPB2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sym typeface="HQPB2"/>
              </a:rPr>
              <a:t>Tiin</a:t>
            </a:r>
            <a:r>
              <a:rPr lang="en-US" sz="4000" dirty="0" smtClean="0">
                <a:solidFill>
                  <a:srgbClr val="FFFF00"/>
                </a:solidFill>
                <a:sym typeface="HQPB2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sym typeface="HQPB2"/>
              </a:rPr>
              <a:t>dan</a:t>
            </a:r>
            <a:r>
              <a:rPr lang="en-US" sz="4000" dirty="0" smtClean="0">
                <a:solidFill>
                  <a:srgbClr val="FFFF00"/>
                </a:solidFill>
                <a:sym typeface="HQPB2"/>
              </a:rPr>
              <a:t> (</a:t>
            </a:r>
            <a:r>
              <a:rPr lang="en-US" sz="4000" dirty="0" err="1" smtClean="0">
                <a:solidFill>
                  <a:srgbClr val="FFFF00"/>
                </a:solidFill>
                <a:sym typeface="HQPB2"/>
              </a:rPr>
              <a:t>buah</a:t>
            </a:r>
            <a:r>
              <a:rPr lang="en-US" sz="4000" dirty="0" smtClean="0">
                <a:solidFill>
                  <a:srgbClr val="FFFF00"/>
                </a:solidFill>
                <a:sym typeface="HQPB2"/>
              </a:rPr>
              <a:t>) </a:t>
            </a:r>
            <a:r>
              <a:rPr lang="en-US" sz="4000" dirty="0" err="1" smtClean="0">
                <a:solidFill>
                  <a:srgbClr val="FFFF00"/>
                </a:solidFill>
                <a:sym typeface="HQPB2"/>
              </a:rPr>
              <a:t>Zaitun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3505200"/>
            <a:ext cx="5562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ym typeface="HQPB5"/>
              </a:rPr>
              <a:t></a:t>
            </a:r>
            <a:r>
              <a:rPr lang="en-US" sz="6000" dirty="0" smtClean="0">
                <a:sym typeface="HQPB2"/>
              </a:rPr>
              <a:t></a:t>
            </a:r>
            <a:r>
              <a:rPr lang="en-US" sz="6000" dirty="0" smtClean="0">
                <a:sym typeface="HQPB4"/>
              </a:rPr>
              <a:t></a:t>
            </a:r>
            <a:r>
              <a:rPr lang="en-US" sz="6000" dirty="0" smtClean="0">
                <a:sym typeface="HQPB2"/>
              </a:rPr>
              <a:t></a:t>
            </a:r>
            <a:r>
              <a:rPr lang="en-US" sz="6000" dirty="0" smtClean="0">
                <a:sym typeface="HQPB4"/>
              </a:rPr>
              <a:t></a:t>
            </a:r>
            <a:r>
              <a:rPr lang="en-US" sz="6000" dirty="0" smtClean="0">
                <a:sym typeface="HQPB1"/>
              </a:rPr>
              <a:t></a:t>
            </a:r>
            <a:r>
              <a:rPr lang="en-US" sz="6000" dirty="0" smtClean="0">
                <a:sym typeface="HQPB4"/>
              </a:rPr>
              <a:t> </a:t>
            </a:r>
            <a:r>
              <a:rPr lang="en-US" sz="6000" dirty="0" smtClean="0">
                <a:sym typeface="HQPB1"/>
              </a:rPr>
              <a:t></a:t>
            </a:r>
            <a:r>
              <a:rPr lang="en-US" sz="6000" dirty="0" smtClean="0">
                <a:sym typeface="HQPB2"/>
              </a:rPr>
              <a:t></a:t>
            </a:r>
            <a:r>
              <a:rPr lang="en-US" sz="6000" dirty="0" smtClean="0">
                <a:sym typeface="HQPB4"/>
              </a:rPr>
              <a:t></a:t>
            </a:r>
            <a:r>
              <a:rPr lang="en-US" sz="6000" dirty="0" smtClean="0">
                <a:sym typeface="HQPB1"/>
              </a:rPr>
              <a:t></a:t>
            </a:r>
            <a:r>
              <a:rPr lang="en-US" sz="6000" dirty="0" smtClean="0">
                <a:sym typeface="HQPB5"/>
              </a:rPr>
              <a:t></a:t>
            </a:r>
            <a:r>
              <a:rPr lang="en-US" sz="6000" dirty="0" smtClean="0">
                <a:sym typeface="HQPB2"/>
              </a:rPr>
              <a:t></a:t>
            </a:r>
          </a:p>
          <a:p>
            <a:pPr algn="ctr"/>
            <a:r>
              <a:rPr lang="en-US" sz="4400" dirty="0" smtClean="0">
                <a:sym typeface="HQPB2"/>
              </a:rPr>
              <a:t>Dan </a:t>
            </a:r>
            <a:r>
              <a:rPr lang="en-US" sz="4400" dirty="0" err="1" smtClean="0">
                <a:sym typeface="HQPB2"/>
              </a:rPr>
              <a:t>demi</a:t>
            </a:r>
            <a:r>
              <a:rPr lang="en-US" sz="4400" dirty="0" smtClean="0">
                <a:sym typeface="HQPB2"/>
              </a:rPr>
              <a:t> </a:t>
            </a:r>
            <a:r>
              <a:rPr lang="en-US" sz="4400" dirty="0" err="1" smtClean="0">
                <a:sym typeface="HQPB2"/>
              </a:rPr>
              <a:t>bukit</a:t>
            </a:r>
            <a:r>
              <a:rPr lang="en-US" sz="4400" dirty="0" smtClean="0">
                <a:sym typeface="HQPB2"/>
              </a:rPr>
              <a:t> Sinai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685800"/>
            <a:ext cx="838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sym typeface="HQPB4"/>
              </a:rPr>
              <a:t></a:t>
            </a:r>
            <a:r>
              <a:rPr lang="en-US" sz="6000" dirty="0" smtClean="0">
                <a:solidFill>
                  <a:srgbClr val="FFFF00"/>
                </a:solidFill>
                <a:sym typeface="HQPB2"/>
              </a:rPr>
              <a:t></a:t>
            </a:r>
            <a:r>
              <a:rPr lang="en-US" sz="6000" dirty="0" smtClean="0">
                <a:solidFill>
                  <a:srgbClr val="FFFF00"/>
                </a:solidFill>
                <a:sym typeface="HQPB4"/>
              </a:rPr>
              <a:t></a:t>
            </a:r>
            <a:r>
              <a:rPr lang="en-US" sz="6000" dirty="0" smtClean="0">
                <a:solidFill>
                  <a:srgbClr val="FFFF00"/>
                </a:solidFill>
                <a:sym typeface="HQPB2"/>
              </a:rPr>
              <a:t></a:t>
            </a:r>
            <a:r>
              <a:rPr lang="en-US" sz="6000" dirty="0" smtClean="0">
                <a:solidFill>
                  <a:srgbClr val="FFFF00"/>
                </a:solidFill>
                <a:sym typeface="HQPB5"/>
              </a:rPr>
              <a:t></a:t>
            </a:r>
            <a:r>
              <a:rPr lang="en-US" sz="6000" dirty="0" smtClean="0">
                <a:solidFill>
                  <a:srgbClr val="FFFF00"/>
                </a:solidFill>
                <a:sym typeface="HQPB2"/>
              </a:rPr>
              <a:t></a:t>
            </a:r>
            <a:r>
              <a:rPr lang="en-US" sz="6000" dirty="0" smtClean="0">
                <a:solidFill>
                  <a:srgbClr val="FFFF00"/>
                </a:solidFill>
                <a:sym typeface="HQPB5"/>
              </a:rPr>
              <a:t></a:t>
            </a:r>
            <a:r>
              <a:rPr lang="en-US" sz="6000" dirty="0" smtClean="0">
                <a:solidFill>
                  <a:srgbClr val="FFFF00"/>
                </a:solidFill>
                <a:sym typeface="HQPB1"/>
              </a:rPr>
              <a:t></a:t>
            </a:r>
            <a:r>
              <a:rPr lang="en-US" sz="6000" dirty="0" smtClean="0">
                <a:solidFill>
                  <a:srgbClr val="FFFF00"/>
                </a:solidFill>
                <a:sym typeface="HQPB4"/>
              </a:rPr>
              <a:t> </a:t>
            </a:r>
            <a:r>
              <a:rPr lang="en-US" sz="6000" dirty="0" smtClean="0">
                <a:solidFill>
                  <a:srgbClr val="FFFF00"/>
                </a:solidFill>
                <a:sym typeface="HQPB3"/>
              </a:rPr>
              <a:t></a:t>
            </a:r>
            <a:r>
              <a:rPr lang="en-US" sz="6000" dirty="0" smtClean="0">
                <a:solidFill>
                  <a:srgbClr val="FFFF00"/>
                </a:solidFill>
                <a:sym typeface="HQPB5"/>
              </a:rPr>
              <a:t></a:t>
            </a:r>
            <a:r>
              <a:rPr lang="en-US" sz="6000" dirty="0" smtClean="0">
                <a:solidFill>
                  <a:srgbClr val="FFFF00"/>
                </a:solidFill>
                <a:sym typeface="HQPB3"/>
              </a:rPr>
              <a:t></a:t>
            </a:r>
            <a:r>
              <a:rPr lang="en-US" sz="6000" dirty="0" smtClean="0">
                <a:solidFill>
                  <a:srgbClr val="FFFF00"/>
                </a:solidFill>
                <a:sym typeface="HQPB5"/>
              </a:rPr>
              <a:t></a:t>
            </a:r>
            <a:r>
              <a:rPr lang="en-US" sz="6000" dirty="0" smtClean="0">
                <a:solidFill>
                  <a:srgbClr val="FFFF00"/>
                </a:solidFill>
                <a:sym typeface="HQPB1"/>
              </a:rPr>
              <a:t></a:t>
            </a:r>
            <a:r>
              <a:rPr lang="en-US" sz="6000" dirty="0" smtClean="0">
                <a:solidFill>
                  <a:srgbClr val="FFFF00"/>
                </a:solidFill>
                <a:sym typeface="HQPB4"/>
              </a:rPr>
              <a:t></a:t>
            </a:r>
            <a:r>
              <a:rPr lang="en-US" sz="6000" dirty="0" smtClean="0">
                <a:solidFill>
                  <a:srgbClr val="FFFF00"/>
                </a:solidFill>
                <a:sym typeface="HQPB2"/>
              </a:rPr>
              <a:t></a:t>
            </a:r>
            <a:r>
              <a:rPr lang="en-US" sz="6000" dirty="0" smtClean="0">
                <a:solidFill>
                  <a:srgbClr val="FFFF00"/>
                </a:solidFill>
                <a:sym typeface="HQPB5"/>
              </a:rPr>
              <a:t></a:t>
            </a:r>
            <a:r>
              <a:rPr lang="en-US" sz="6000" dirty="0" smtClean="0">
                <a:solidFill>
                  <a:srgbClr val="FFFF00"/>
                </a:solidFill>
                <a:sym typeface="HQPB1"/>
              </a:rPr>
              <a:t> </a:t>
            </a:r>
            <a:r>
              <a:rPr lang="en-US" sz="6000" dirty="0" smtClean="0">
                <a:solidFill>
                  <a:srgbClr val="FFFF00"/>
                </a:solidFill>
                <a:sym typeface="HQPB5"/>
              </a:rPr>
              <a:t></a:t>
            </a:r>
            <a:r>
              <a:rPr lang="en-US" sz="6000" dirty="0" smtClean="0">
                <a:solidFill>
                  <a:srgbClr val="FFFF00"/>
                </a:solidFill>
                <a:sym typeface="HQPB1"/>
              </a:rPr>
              <a:t></a:t>
            </a:r>
            <a:r>
              <a:rPr lang="en-US" sz="6000" dirty="0" smtClean="0">
                <a:solidFill>
                  <a:srgbClr val="FFFF00"/>
                </a:solidFill>
                <a:sym typeface="HQPB2"/>
              </a:rPr>
              <a:t></a:t>
            </a:r>
            <a:r>
              <a:rPr lang="en-US" sz="6000" dirty="0" smtClean="0">
                <a:solidFill>
                  <a:srgbClr val="FFFF00"/>
                </a:solidFill>
                <a:sym typeface="HQPB5"/>
              </a:rPr>
              <a:t></a:t>
            </a:r>
            <a:r>
              <a:rPr lang="en-US" sz="6000" dirty="0" smtClean="0">
                <a:solidFill>
                  <a:srgbClr val="FFFF00"/>
                </a:solidFill>
                <a:sym typeface="HQPB2"/>
              </a:rPr>
              <a:t></a:t>
            </a:r>
            <a:r>
              <a:rPr lang="en-US" sz="6000" dirty="0" smtClean="0">
                <a:solidFill>
                  <a:srgbClr val="FFFF00"/>
                </a:solidFill>
                <a:sym typeface="HQPB5"/>
              </a:rPr>
              <a:t></a:t>
            </a:r>
            <a:r>
              <a:rPr lang="en-US" sz="6000" dirty="0" smtClean="0">
                <a:solidFill>
                  <a:srgbClr val="FFFF00"/>
                </a:solidFill>
                <a:sym typeface="HQPB2"/>
              </a:rPr>
              <a:t></a:t>
            </a:r>
          </a:p>
          <a:p>
            <a:pPr algn="ctr"/>
            <a:r>
              <a:rPr lang="en-US" sz="4000" dirty="0" smtClean="0">
                <a:solidFill>
                  <a:srgbClr val="FFFF00"/>
                </a:solidFill>
                <a:sym typeface="HQPB2"/>
              </a:rPr>
              <a:t>Dan </a:t>
            </a:r>
            <a:r>
              <a:rPr lang="en-US" sz="4000" dirty="0" err="1" smtClean="0">
                <a:solidFill>
                  <a:srgbClr val="FFFF00"/>
                </a:solidFill>
                <a:sym typeface="HQPB2"/>
              </a:rPr>
              <a:t>demi</a:t>
            </a:r>
            <a:r>
              <a:rPr lang="en-US" sz="4000" dirty="0" smtClean="0">
                <a:solidFill>
                  <a:srgbClr val="FFFF00"/>
                </a:solidFill>
                <a:sym typeface="HQPB2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sym typeface="HQPB2"/>
              </a:rPr>
              <a:t>kota</a:t>
            </a:r>
            <a:r>
              <a:rPr lang="en-US" sz="4000" dirty="0" smtClean="0">
                <a:solidFill>
                  <a:srgbClr val="FFFF00"/>
                </a:solidFill>
                <a:sym typeface="HQPB2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sym typeface="HQPB2"/>
              </a:rPr>
              <a:t>Mekah</a:t>
            </a:r>
            <a:r>
              <a:rPr lang="en-US" sz="4000" dirty="0" smtClean="0">
                <a:solidFill>
                  <a:srgbClr val="FFFF00"/>
                </a:solidFill>
                <a:sym typeface="HQPB2"/>
              </a:rPr>
              <a:t> yang </a:t>
            </a:r>
            <a:r>
              <a:rPr lang="en-US" sz="4000" dirty="0" err="1" smtClean="0">
                <a:solidFill>
                  <a:srgbClr val="FFFF00"/>
                </a:solidFill>
                <a:sym typeface="HQPB2"/>
              </a:rPr>
              <a:t>aman</a:t>
            </a:r>
            <a:r>
              <a:rPr lang="en-US" sz="4000" dirty="0" smtClean="0">
                <a:solidFill>
                  <a:srgbClr val="FFFF00"/>
                </a:solidFill>
                <a:sym typeface="HQPB2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sym typeface="HQPB2"/>
              </a:rPr>
              <a:t>ini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0480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CC"/>
                </a:solidFill>
                <a:sym typeface="HQPB4"/>
              </a:rPr>
              <a:t></a:t>
            </a:r>
            <a:r>
              <a:rPr lang="en-US" sz="4800" dirty="0" smtClean="0">
                <a:solidFill>
                  <a:srgbClr val="0000CC"/>
                </a:solidFill>
                <a:sym typeface="HQPB2"/>
              </a:rPr>
              <a:t></a:t>
            </a:r>
            <a:r>
              <a:rPr lang="en-US" sz="4800" dirty="0" smtClean="0">
                <a:solidFill>
                  <a:srgbClr val="0000CC"/>
                </a:solidFill>
                <a:sym typeface="HQPB4"/>
              </a:rPr>
              <a:t></a:t>
            </a:r>
            <a:r>
              <a:rPr lang="en-US" sz="4800" dirty="0" smtClean="0">
                <a:solidFill>
                  <a:srgbClr val="0000CC"/>
                </a:solidFill>
                <a:sym typeface="HQPB2"/>
              </a:rPr>
              <a:t></a:t>
            </a:r>
            <a:r>
              <a:rPr lang="en-US" sz="4800" dirty="0" smtClean="0">
                <a:solidFill>
                  <a:srgbClr val="0000CC"/>
                </a:solidFill>
                <a:sym typeface="HQPB4"/>
              </a:rPr>
              <a:t></a:t>
            </a:r>
            <a:r>
              <a:rPr lang="en-US" sz="4800" dirty="0" smtClean="0">
                <a:solidFill>
                  <a:srgbClr val="0000CC"/>
                </a:solidFill>
                <a:sym typeface="HQPB2"/>
              </a:rPr>
              <a:t></a:t>
            </a:r>
            <a:r>
              <a:rPr lang="en-US" sz="4800" dirty="0" smtClean="0">
                <a:solidFill>
                  <a:srgbClr val="0000CC"/>
                </a:solidFill>
                <a:sym typeface="HQPB5"/>
              </a:rPr>
              <a:t></a:t>
            </a:r>
            <a:r>
              <a:rPr lang="en-US" sz="4800" dirty="0" smtClean="0">
                <a:solidFill>
                  <a:srgbClr val="0000CC"/>
                </a:solidFill>
                <a:sym typeface="HQPB1"/>
              </a:rPr>
              <a:t></a:t>
            </a:r>
            <a:r>
              <a:rPr lang="en-US" sz="4800" dirty="0" smtClean="0">
                <a:solidFill>
                  <a:srgbClr val="0000CC"/>
                </a:solidFill>
                <a:sym typeface="HQPB4"/>
              </a:rPr>
              <a:t> </a:t>
            </a:r>
            <a:r>
              <a:rPr lang="en-US" sz="4800" dirty="0" smtClean="0">
                <a:solidFill>
                  <a:srgbClr val="0000CC"/>
                </a:solidFill>
                <a:sym typeface="HQPB2"/>
              </a:rPr>
              <a:t></a:t>
            </a:r>
            <a:r>
              <a:rPr lang="en-US" sz="4800" dirty="0" smtClean="0">
                <a:solidFill>
                  <a:srgbClr val="0000CC"/>
                </a:solidFill>
                <a:sym typeface="HQPB5"/>
              </a:rPr>
              <a:t></a:t>
            </a:r>
            <a:r>
              <a:rPr lang="en-US" sz="4800" dirty="0" smtClean="0">
                <a:solidFill>
                  <a:srgbClr val="0000CC"/>
                </a:solidFill>
                <a:sym typeface="HQPB1"/>
              </a:rPr>
              <a:t></a:t>
            </a:r>
            <a:r>
              <a:rPr lang="en-US" sz="4800" dirty="0" smtClean="0">
                <a:solidFill>
                  <a:srgbClr val="0000CC"/>
                </a:solidFill>
                <a:sym typeface="HQPB4"/>
              </a:rPr>
              <a:t></a:t>
            </a:r>
            <a:r>
              <a:rPr lang="en-US" sz="4800" dirty="0" smtClean="0">
                <a:solidFill>
                  <a:srgbClr val="0000CC"/>
                </a:solidFill>
                <a:sym typeface="HQPB1"/>
              </a:rPr>
              <a:t></a:t>
            </a:r>
            <a:r>
              <a:rPr lang="en-US" sz="4800" dirty="0" smtClean="0">
                <a:solidFill>
                  <a:srgbClr val="0000CC"/>
                </a:solidFill>
                <a:sym typeface="HQPB5"/>
              </a:rPr>
              <a:t></a:t>
            </a:r>
            <a:r>
              <a:rPr lang="en-US" sz="4800" dirty="0" smtClean="0">
                <a:solidFill>
                  <a:srgbClr val="0000CC"/>
                </a:solidFill>
                <a:sym typeface="HQPB1"/>
              </a:rPr>
              <a:t></a:t>
            </a:r>
            <a:r>
              <a:rPr lang="en-US" sz="4800" dirty="0" smtClean="0">
                <a:solidFill>
                  <a:srgbClr val="0000CC"/>
                </a:solidFill>
                <a:sym typeface="HQPB4"/>
              </a:rPr>
              <a:t> </a:t>
            </a:r>
            <a:r>
              <a:rPr lang="en-US" sz="4800" dirty="0" smtClean="0">
                <a:solidFill>
                  <a:srgbClr val="0000CC"/>
                </a:solidFill>
                <a:sym typeface="HQPB2"/>
              </a:rPr>
              <a:t></a:t>
            </a:r>
            <a:r>
              <a:rPr lang="en-US" sz="4800" dirty="0" smtClean="0">
                <a:solidFill>
                  <a:srgbClr val="0000CC"/>
                </a:solidFill>
                <a:sym typeface="HQPB4"/>
              </a:rPr>
              <a:t></a:t>
            </a:r>
            <a:r>
              <a:rPr lang="en-US" sz="4800" dirty="0" smtClean="0">
                <a:solidFill>
                  <a:srgbClr val="0000CC"/>
                </a:solidFill>
                <a:sym typeface="HQPB1"/>
              </a:rPr>
              <a:t></a:t>
            </a:r>
            <a:r>
              <a:rPr lang="en-US" sz="4800" dirty="0" smtClean="0">
                <a:solidFill>
                  <a:srgbClr val="0000CC"/>
                </a:solidFill>
                <a:sym typeface="HQPB5"/>
              </a:rPr>
              <a:t> </a:t>
            </a:r>
            <a:r>
              <a:rPr lang="en-US" sz="4800" dirty="0" smtClean="0">
                <a:solidFill>
                  <a:srgbClr val="0000CC"/>
                </a:solidFill>
                <a:sym typeface="HQPB2"/>
              </a:rPr>
              <a:t></a:t>
            </a:r>
            <a:r>
              <a:rPr lang="en-US" sz="4800" dirty="0" smtClean="0">
                <a:solidFill>
                  <a:srgbClr val="0000CC"/>
                </a:solidFill>
                <a:sym typeface="HQPB5"/>
              </a:rPr>
              <a:t></a:t>
            </a:r>
            <a:r>
              <a:rPr lang="en-US" sz="4800" dirty="0" smtClean="0">
                <a:solidFill>
                  <a:srgbClr val="0000CC"/>
                </a:solidFill>
                <a:sym typeface="HQPB1"/>
              </a:rPr>
              <a:t></a:t>
            </a:r>
            <a:r>
              <a:rPr lang="en-US" sz="4800" dirty="0" smtClean="0">
                <a:solidFill>
                  <a:srgbClr val="0000CC"/>
                </a:solidFill>
                <a:sym typeface="HQPB2"/>
              </a:rPr>
              <a:t></a:t>
            </a:r>
            <a:r>
              <a:rPr lang="en-US" sz="4800" dirty="0" smtClean="0">
                <a:solidFill>
                  <a:srgbClr val="0000CC"/>
                </a:solidFill>
                <a:sym typeface="HQPB5"/>
              </a:rPr>
              <a:t></a:t>
            </a:r>
            <a:r>
              <a:rPr lang="en-US" sz="4800" dirty="0" smtClean="0">
                <a:solidFill>
                  <a:srgbClr val="0000CC"/>
                </a:solidFill>
                <a:sym typeface="HQPB2"/>
              </a:rPr>
              <a:t></a:t>
            </a:r>
            <a:r>
              <a:rPr lang="en-US" sz="4800" dirty="0" smtClean="0">
                <a:solidFill>
                  <a:srgbClr val="0000CC"/>
                </a:solidFill>
                <a:sym typeface="HQPB5"/>
              </a:rPr>
              <a:t></a:t>
            </a:r>
            <a:r>
              <a:rPr lang="en-US" sz="4800" dirty="0" smtClean="0">
                <a:solidFill>
                  <a:srgbClr val="0000CC"/>
                </a:solidFill>
                <a:sym typeface="HQPB1"/>
              </a:rPr>
              <a:t></a:t>
            </a:r>
            <a:r>
              <a:rPr lang="en-US" sz="4800" dirty="0" smtClean="0">
                <a:solidFill>
                  <a:srgbClr val="0000CC"/>
                </a:solidFill>
              </a:rPr>
              <a:t> </a:t>
            </a:r>
            <a:r>
              <a:rPr lang="en-US" sz="4800" dirty="0" smtClean="0">
                <a:solidFill>
                  <a:srgbClr val="0000CC"/>
                </a:solidFill>
                <a:sym typeface="HQPB1"/>
              </a:rPr>
              <a:t></a:t>
            </a:r>
            <a:r>
              <a:rPr lang="en-US" sz="4800" dirty="0" smtClean="0">
                <a:solidFill>
                  <a:srgbClr val="0000CC"/>
                </a:solidFill>
                <a:sym typeface="HQPB5"/>
              </a:rPr>
              <a:t></a:t>
            </a:r>
            <a:r>
              <a:rPr lang="en-US" sz="4800" dirty="0" smtClean="0">
                <a:solidFill>
                  <a:srgbClr val="0000CC"/>
                </a:solidFill>
                <a:sym typeface="HQPB2"/>
              </a:rPr>
              <a:t></a:t>
            </a:r>
            <a:r>
              <a:rPr lang="en-US" sz="4800" dirty="0" smtClean="0">
                <a:solidFill>
                  <a:srgbClr val="0000CC"/>
                </a:solidFill>
                <a:sym typeface="HQPB4"/>
              </a:rPr>
              <a:t></a:t>
            </a:r>
            <a:r>
              <a:rPr lang="en-US" sz="4800" dirty="0" smtClean="0">
                <a:solidFill>
                  <a:srgbClr val="0000CC"/>
                </a:solidFill>
                <a:sym typeface="HQPB2"/>
              </a:rPr>
              <a:t></a:t>
            </a:r>
            <a:r>
              <a:rPr lang="en-US" sz="4800" dirty="0" smtClean="0">
                <a:solidFill>
                  <a:srgbClr val="0000CC"/>
                </a:solidFill>
                <a:sym typeface="HQPB5"/>
              </a:rPr>
              <a:t></a:t>
            </a:r>
            <a:r>
              <a:rPr lang="en-US" sz="4800" dirty="0" smtClean="0">
                <a:solidFill>
                  <a:srgbClr val="0000CC"/>
                </a:solidFill>
                <a:sym typeface="HQPB2"/>
              </a:rPr>
              <a:t></a:t>
            </a:r>
            <a:r>
              <a:rPr lang="en-US" sz="4800" dirty="0" smtClean="0">
                <a:solidFill>
                  <a:srgbClr val="0000CC"/>
                </a:solidFill>
                <a:sym typeface="HQPB5"/>
              </a:rPr>
              <a:t></a:t>
            </a:r>
            <a:r>
              <a:rPr lang="en-US" sz="4800" dirty="0" smtClean="0">
                <a:solidFill>
                  <a:srgbClr val="0000CC"/>
                </a:solidFill>
                <a:sym typeface="HQPB1"/>
              </a:rPr>
              <a:t></a:t>
            </a:r>
            <a:r>
              <a:rPr lang="en-US" sz="4800" dirty="0" smtClean="0">
                <a:solidFill>
                  <a:srgbClr val="0000CC"/>
                </a:solidFill>
                <a:sym typeface="HQPB4"/>
              </a:rPr>
              <a:t> </a:t>
            </a:r>
            <a:r>
              <a:rPr lang="en-US" sz="4800" dirty="0" smtClean="0">
                <a:solidFill>
                  <a:srgbClr val="0000CC"/>
                </a:solidFill>
                <a:sym typeface="HQPB1"/>
              </a:rPr>
              <a:t></a:t>
            </a:r>
            <a:r>
              <a:rPr lang="en-US" sz="4800" dirty="0" smtClean="0">
                <a:solidFill>
                  <a:srgbClr val="0000CC"/>
                </a:solidFill>
                <a:sym typeface="HQPB5"/>
              </a:rPr>
              <a:t></a:t>
            </a:r>
            <a:r>
              <a:rPr lang="en-US" sz="4800" dirty="0" smtClean="0">
                <a:solidFill>
                  <a:srgbClr val="0000CC"/>
                </a:solidFill>
                <a:sym typeface="HQPB2"/>
              </a:rPr>
              <a:t></a:t>
            </a:r>
            <a:r>
              <a:rPr lang="en-US" sz="4800" dirty="0" smtClean="0">
                <a:solidFill>
                  <a:srgbClr val="0000CC"/>
                </a:solidFill>
                <a:sym typeface="HQPB5"/>
              </a:rPr>
              <a:t></a:t>
            </a:r>
            <a:r>
              <a:rPr lang="en-US" sz="4800" dirty="0" smtClean="0">
                <a:solidFill>
                  <a:srgbClr val="0000CC"/>
                </a:solidFill>
                <a:sym typeface="HQPB2"/>
              </a:rPr>
              <a:t></a:t>
            </a:r>
          </a:p>
          <a:p>
            <a:pPr algn="ctr"/>
            <a:r>
              <a:rPr lang="en-US" sz="4000" dirty="0" err="1" smtClean="0">
                <a:solidFill>
                  <a:srgbClr val="0000CC"/>
                </a:solidFill>
                <a:sym typeface="HQPB2"/>
              </a:rPr>
              <a:t>Sesungguhnya</a:t>
            </a:r>
            <a:r>
              <a:rPr lang="en-US" sz="4000" dirty="0" smtClean="0">
                <a:solidFill>
                  <a:srgbClr val="0000CC"/>
                </a:solidFill>
                <a:sym typeface="HQPB2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sym typeface="HQPB2"/>
              </a:rPr>
              <a:t>Kami</a:t>
            </a:r>
            <a:r>
              <a:rPr lang="en-US" sz="4000" dirty="0" smtClean="0">
                <a:solidFill>
                  <a:srgbClr val="0000CC"/>
                </a:solidFill>
                <a:sym typeface="HQPB2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sym typeface="HQPB2"/>
              </a:rPr>
              <a:t>telah</a:t>
            </a:r>
            <a:r>
              <a:rPr lang="en-US" sz="4000" dirty="0" smtClean="0">
                <a:solidFill>
                  <a:srgbClr val="0000CC"/>
                </a:solidFill>
                <a:sym typeface="HQPB2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sym typeface="HQPB2"/>
              </a:rPr>
              <a:t>menciptakan</a:t>
            </a:r>
            <a:r>
              <a:rPr lang="en-US" sz="4000" dirty="0" smtClean="0">
                <a:solidFill>
                  <a:srgbClr val="0000CC"/>
                </a:solidFill>
                <a:sym typeface="HQPB2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sym typeface="HQPB2"/>
              </a:rPr>
              <a:t>manusia</a:t>
            </a:r>
            <a:r>
              <a:rPr lang="en-US" sz="4000" dirty="0" smtClean="0">
                <a:solidFill>
                  <a:srgbClr val="0000CC"/>
                </a:solidFill>
                <a:sym typeface="HQPB2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sym typeface="HQPB2"/>
              </a:rPr>
              <a:t>dalam</a:t>
            </a:r>
            <a:r>
              <a:rPr lang="en-US" sz="4000" dirty="0" smtClean="0">
                <a:solidFill>
                  <a:srgbClr val="0000CC"/>
                </a:solidFill>
                <a:sym typeface="HQPB2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sym typeface="HQPB2"/>
              </a:rPr>
              <a:t>bentuk</a:t>
            </a:r>
            <a:r>
              <a:rPr lang="en-US" sz="4000" dirty="0" smtClean="0">
                <a:solidFill>
                  <a:srgbClr val="0000CC"/>
                </a:solidFill>
                <a:sym typeface="HQPB2"/>
              </a:rPr>
              <a:t> yang </a:t>
            </a:r>
            <a:r>
              <a:rPr lang="en-US" sz="4000" dirty="0" err="1" smtClean="0">
                <a:solidFill>
                  <a:srgbClr val="0000CC"/>
                </a:solidFill>
                <a:sym typeface="HQPB2"/>
              </a:rPr>
              <a:t>sebaik-baiknya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endParaRPr lang="en-US" sz="4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sym typeface="HQPB5"/>
              </a:rPr>
              <a:t>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</a:t>
            </a:r>
            <a:r>
              <a:rPr lang="en-US" sz="5400" dirty="0" smtClean="0">
                <a:solidFill>
                  <a:srgbClr val="FFFF00"/>
                </a:solidFill>
                <a:sym typeface="HQPB3"/>
              </a:rPr>
              <a:t>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</a:t>
            </a:r>
            <a:r>
              <a:rPr lang="en-US" sz="5400" dirty="0" smtClean="0">
                <a:solidFill>
                  <a:srgbClr val="FFFF00"/>
                </a:solidFill>
                <a:sym typeface="HQPB3"/>
              </a:rPr>
              <a:t>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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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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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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 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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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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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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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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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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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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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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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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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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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 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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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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701225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sym typeface="HQPB4"/>
              </a:rPr>
              <a:t>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</a:t>
            </a:r>
            <a:r>
              <a:rPr lang="en-US" sz="3200" dirty="0" smtClean="0">
                <a:solidFill>
                  <a:srgbClr val="FFFF00"/>
                </a:solidFill>
                <a:sym typeface="HQPB4"/>
              </a:rPr>
              <a:t>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</a:t>
            </a:r>
            <a:r>
              <a:rPr lang="en-US" sz="3200" dirty="0" smtClean="0">
                <a:solidFill>
                  <a:srgbClr val="FFFF00"/>
                </a:solidFill>
                <a:sym typeface="HQPB4"/>
              </a:rPr>
              <a:t>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</a:t>
            </a:r>
            <a:r>
              <a:rPr lang="en-US" sz="3200" dirty="0" smtClean="0">
                <a:solidFill>
                  <a:srgbClr val="FFFF00"/>
                </a:solidFill>
                <a:sym typeface="HQPB5"/>
              </a:rPr>
              <a:t>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</a:t>
            </a:r>
            <a:r>
              <a:rPr lang="en-US" sz="3200" dirty="0" smtClean="0">
                <a:solidFill>
                  <a:srgbClr val="FFFF00"/>
                </a:solidFill>
                <a:sym typeface="HQPB4"/>
              </a:rPr>
              <a:t> </a:t>
            </a:r>
            <a:r>
              <a:rPr lang="en-US" sz="3200" dirty="0" smtClean="0">
                <a:solidFill>
                  <a:srgbClr val="FFFF00"/>
                </a:solidFill>
                <a:sym typeface="HQPB1"/>
              </a:rPr>
              <a:t></a:t>
            </a:r>
            <a:r>
              <a:rPr lang="en-US" sz="3200" dirty="0" smtClean="0">
                <a:solidFill>
                  <a:srgbClr val="FFFF00"/>
                </a:solidFill>
                <a:sym typeface="HQPB4"/>
              </a:rPr>
              <a:t>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</a:t>
            </a:r>
            <a:r>
              <a:rPr lang="en-US" sz="3200" dirty="0" smtClean="0">
                <a:solidFill>
                  <a:srgbClr val="FFFF00"/>
                </a:solidFill>
                <a:sym typeface="HQPB5"/>
              </a:rPr>
              <a:t></a:t>
            </a:r>
            <a:r>
              <a:rPr lang="en-US" sz="3200" dirty="0" smtClean="0">
                <a:solidFill>
                  <a:srgbClr val="FFFF00"/>
                </a:solidFill>
                <a:sym typeface="HQPB1"/>
              </a:rPr>
              <a:t> </a:t>
            </a:r>
            <a:r>
              <a:rPr lang="en-US" sz="3200" dirty="0" smtClean="0">
                <a:solidFill>
                  <a:srgbClr val="FFFF00"/>
                </a:solidFill>
                <a:sym typeface="HQPB4"/>
              </a:rPr>
              <a:t> </a:t>
            </a:r>
            <a:r>
              <a:rPr lang="en-US" sz="3200" dirty="0" smtClean="0">
                <a:solidFill>
                  <a:srgbClr val="FFFF00"/>
                </a:solidFill>
                <a:sym typeface="HQPB1"/>
              </a:rPr>
              <a:t></a:t>
            </a:r>
            <a:r>
              <a:rPr lang="en-US" sz="3200" dirty="0" smtClean="0">
                <a:solidFill>
                  <a:srgbClr val="FFFF00"/>
                </a:solidFill>
                <a:sym typeface="HQPB4"/>
              </a:rPr>
              <a:t></a:t>
            </a:r>
            <a:r>
              <a:rPr lang="en-US" sz="3200" dirty="0" smtClean="0">
                <a:solidFill>
                  <a:srgbClr val="FFFF00"/>
                </a:solidFill>
                <a:sym typeface="HQPB1"/>
              </a:rPr>
              <a:t></a:t>
            </a:r>
            <a:r>
              <a:rPr lang="en-US" sz="3200" dirty="0" smtClean="0">
                <a:solidFill>
                  <a:srgbClr val="FFFF00"/>
                </a:solidFill>
                <a:sym typeface="HQPB5"/>
              </a:rPr>
              <a:t></a:t>
            </a:r>
            <a:r>
              <a:rPr lang="en-US" sz="3200" dirty="0" smtClean="0">
                <a:solidFill>
                  <a:srgbClr val="FFFF00"/>
                </a:solidFill>
                <a:sym typeface="HQPB1"/>
              </a:rPr>
              <a:t> 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</a:t>
            </a:r>
            <a:r>
              <a:rPr lang="en-US" sz="3200" dirty="0" smtClean="0">
                <a:solidFill>
                  <a:srgbClr val="FFFF00"/>
                </a:solidFill>
                <a:sym typeface="HQPB4"/>
              </a:rPr>
              <a:t>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</a:t>
            </a:r>
            <a:r>
              <a:rPr lang="en-US" sz="3200" dirty="0" smtClean="0">
                <a:solidFill>
                  <a:srgbClr val="FFFF00"/>
                </a:solidFill>
                <a:sym typeface="HQPB5"/>
              </a:rPr>
              <a:t>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</a:t>
            </a:r>
            <a:r>
              <a:rPr lang="en-US" sz="3200" dirty="0" smtClean="0">
                <a:solidFill>
                  <a:srgbClr val="FFFF00"/>
                </a:solidFill>
                <a:sym typeface="HQPB5"/>
              </a:rPr>
              <a:t></a:t>
            </a:r>
            <a:r>
              <a:rPr lang="en-US" sz="3200" dirty="0" smtClean="0">
                <a:solidFill>
                  <a:srgbClr val="FFFF00"/>
                </a:solidFill>
                <a:sym typeface="HQPB1"/>
              </a:rPr>
              <a:t></a:t>
            </a:r>
            <a:r>
              <a:rPr lang="en-US" sz="3200" dirty="0" smtClean="0">
                <a:solidFill>
                  <a:srgbClr val="FFFF00"/>
                </a:solidFill>
                <a:sym typeface="HQPB4"/>
              </a:rPr>
              <a:t> </a:t>
            </a:r>
            <a:r>
              <a:rPr lang="en-US" sz="3200" dirty="0" smtClean="0">
                <a:solidFill>
                  <a:srgbClr val="FFFF00"/>
                </a:solidFill>
                <a:sym typeface="HQPB1"/>
              </a:rPr>
              <a:t>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</a:t>
            </a:r>
            <a:r>
              <a:rPr lang="en-US" sz="3200" dirty="0" smtClean="0">
                <a:solidFill>
                  <a:srgbClr val="FFFF00"/>
                </a:solidFill>
                <a:sym typeface="HQPB5"/>
              </a:rPr>
              <a:t></a:t>
            </a:r>
            <a:r>
              <a:rPr lang="en-US" sz="3200" dirty="0" smtClean="0">
                <a:solidFill>
                  <a:srgbClr val="FFFF00"/>
                </a:solidFill>
                <a:sym typeface="HQPB1"/>
              </a:rPr>
              <a:t></a:t>
            </a:r>
            <a:r>
              <a:rPr lang="en-US" sz="3200" dirty="0" smtClean="0">
                <a:solidFill>
                  <a:srgbClr val="FFFF00"/>
                </a:solidFill>
                <a:sym typeface="HQPB4"/>
              </a:rPr>
              <a:t>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</a:t>
            </a:r>
            <a:r>
              <a:rPr lang="en-US" sz="3200" dirty="0" smtClean="0">
                <a:solidFill>
                  <a:srgbClr val="FFFF00"/>
                </a:solidFill>
                <a:sym typeface="HQPB4"/>
              </a:rPr>
              <a:t></a:t>
            </a:r>
            <a:r>
              <a:rPr lang="en-US" sz="3200" dirty="0" smtClean="0">
                <a:solidFill>
                  <a:srgbClr val="FFFF00"/>
                </a:solidFill>
                <a:sym typeface="HQPB1"/>
              </a:rPr>
              <a:t>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</a:t>
            </a:r>
            <a:r>
              <a:rPr lang="en-US" sz="3200" dirty="0" smtClean="0">
                <a:solidFill>
                  <a:srgbClr val="FFFF00"/>
                </a:solidFill>
                <a:sym typeface="HQPB5"/>
              </a:rPr>
              <a:t></a:t>
            </a:r>
            <a:r>
              <a:rPr lang="en-US" sz="3200" dirty="0" smtClean="0">
                <a:solidFill>
                  <a:srgbClr val="FFFF00"/>
                </a:solidFill>
                <a:sym typeface="HQPB1"/>
              </a:rPr>
              <a:t>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sym typeface="HQPB5"/>
              </a:rPr>
              <a:t></a:t>
            </a:r>
            <a:r>
              <a:rPr lang="en-US" sz="3200" dirty="0" smtClean="0">
                <a:solidFill>
                  <a:srgbClr val="FFFF00"/>
                </a:solidFill>
                <a:sym typeface="HQPB1"/>
              </a:rPr>
              <a:t>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</a:t>
            </a:r>
            <a:r>
              <a:rPr lang="en-US" sz="3200" dirty="0" smtClean="0">
                <a:solidFill>
                  <a:srgbClr val="FFFF00"/>
                </a:solidFill>
                <a:sym typeface="HQPB4"/>
              </a:rPr>
              <a:t>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</a:t>
            </a:r>
            <a:r>
              <a:rPr lang="en-US" sz="3200" dirty="0" smtClean="0">
                <a:solidFill>
                  <a:srgbClr val="FFFF00"/>
                </a:solidFill>
                <a:sym typeface="HQPB4"/>
              </a:rPr>
              <a:t>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</a:t>
            </a:r>
            <a:r>
              <a:rPr lang="en-US" sz="3200" dirty="0" smtClean="0">
                <a:solidFill>
                  <a:srgbClr val="FFFF00"/>
                </a:solidFill>
                <a:sym typeface="HQPB5"/>
              </a:rPr>
              <a:t></a:t>
            </a:r>
            <a:r>
              <a:rPr lang="en-US" sz="3200" dirty="0" smtClean="0">
                <a:solidFill>
                  <a:srgbClr val="FFFF00"/>
                </a:solidFill>
                <a:sym typeface="HQPB1"/>
              </a:rPr>
              <a:t></a:t>
            </a:r>
            <a:r>
              <a:rPr lang="en-US" sz="3200" dirty="0" smtClean="0">
                <a:solidFill>
                  <a:srgbClr val="FFFF00"/>
                </a:solidFill>
                <a:sym typeface="HQPB5"/>
              </a:rPr>
              <a:t>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</a:t>
            </a:r>
            <a:r>
              <a:rPr lang="en-US" sz="3200" dirty="0" smtClean="0">
                <a:solidFill>
                  <a:srgbClr val="FFFF00"/>
                </a:solidFill>
                <a:sym typeface="HQPB5"/>
              </a:rPr>
              <a:t> </a:t>
            </a:r>
            <a:r>
              <a:rPr lang="en-US" sz="3200" dirty="0" smtClean="0">
                <a:solidFill>
                  <a:srgbClr val="FFFF00"/>
                </a:solidFill>
                <a:sym typeface="HQPB1"/>
              </a:rPr>
              <a:t>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</a:t>
            </a:r>
            <a:r>
              <a:rPr lang="en-US" sz="3200" dirty="0" smtClean="0">
                <a:solidFill>
                  <a:srgbClr val="FFFF00"/>
                </a:solidFill>
                <a:sym typeface="HQPB4"/>
              </a:rPr>
              <a:t>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</a:t>
            </a:r>
            <a:r>
              <a:rPr lang="en-US" sz="3200" dirty="0" smtClean="0">
                <a:solidFill>
                  <a:srgbClr val="FFFF00"/>
                </a:solidFill>
                <a:sym typeface="HQPB5"/>
              </a:rPr>
              <a:t>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</a:t>
            </a:r>
            <a:r>
              <a:rPr lang="en-US" sz="3200" dirty="0" smtClean="0">
                <a:solidFill>
                  <a:srgbClr val="FFFF00"/>
                </a:solidFill>
                <a:sym typeface="HQPB1"/>
              </a:rPr>
              <a:t>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 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sym typeface="HQPB5"/>
              </a:rPr>
              <a:t>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</a:t>
            </a:r>
            <a:r>
              <a:rPr lang="en-US" sz="3200" dirty="0" smtClean="0">
                <a:solidFill>
                  <a:srgbClr val="FFFF00"/>
                </a:solidFill>
                <a:sym typeface="HQPB4"/>
              </a:rPr>
              <a:t></a:t>
            </a:r>
            <a:r>
              <a:rPr lang="en-US" sz="3200" dirty="0" smtClean="0">
                <a:solidFill>
                  <a:srgbClr val="FFFF00"/>
                </a:solidFill>
                <a:sym typeface="HQPB3"/>
              </a:rPr>
              <a:t></a:t>
            </a:r>
            <a:r>
              <a:rPr lang="en-US" sz="3200" dirty="0" smtClean="0">
                <a:solidFill>
                  <a:srgbClr val="FFFF00"/>
                </a:solidFill>
                <a:sym typeface="HQPB4"/>
              </a:rPr>
              <a:t></a:t>
            </a:r>
            <a:r>
              <a:rPr lang="en-US" sz="3200" dirty="0" smtClean="0">
                <a:solidFill>
                  <a:srgbClr val="FFFF00"/>
                </a:solidFill>
                <a:sym typeface="HQPB3"/>
              </a:rPr>
              <a:t></a:t>
            </a:r>
            <a:r>
              <a:rPr lang="en-US" sz="3200" dirty="0" smtClean="0">
                <a:solidFill>
                  <a:srgbClr val="FFFF00"/>
                </a:solidFill>
                <a:sym typeface="HQPB5"/>
              </a:rPr>
              <a:t></a:t>
            </a:r>
            <a:r>
              <a:rPr lang="en-US" sz="3200" dirty="0" smtClean="0">
                <a:solidFill>
                  <a:srgbClr val="FFFF00"/>
                </a:solidFill>
                <a:sym typeface="HQPB1"/>
              </a:rPr>
              <a:t>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sym typeface="HQPB5"/>
              </a:rPr>
              <a:t></a:t>
            </a:r>
            <a:r>
              <a:rPr lang="en-US" sz="3200" dirty="0" smtClean="0">
                <a:solidFill>
                  <a:srgbClr val="FFFF00"/>
                </a:solidFill>
                <a:sym typeface="HQPB2"/>
              </a:rPr>
              <a:t></a:t>
            </a:r>
            <a:r>
              <a:rPr lang="en-US" sz="3200" dirty="0" smtClean="0">
                <a:solidFill>
                  <a:srgbClr val="FFFF00"/>
                </a:solidFill>
                <a:sym typeface="HQPB4"/>
              </a:rPr>
              <a:t></a:t>
            </a:r>
            <a:r>
              <a:rPr lang="en-US" sz="3200" dirty="0" smtClean="0">
                <a:solidFill>
                  <a:srgbClr val="FFFF00"/>
                </a:solidFill>
                <a:sym typeface="HQPB1"/>
              </a:rPr>
              <a:t>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6670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ym typeface="HQPB4"/>
              </a:rPr>
              <a:t></a:t>
            </a:r>
            <a:r>
              <a:rPr lang="en-US" sz="5400" dirty="0" smtClean="0">
                <a:sym typeface="HQPB2"/>
              </a:rPr>
              <a:t></a:t>
            </a:r>
            <a:r>
              <a:rPr lang="en-US" sz="5400" dirty="0" smtClean="0">
                <a:sym typeface="HQPB4"/>
              </a:rPr>
              <a:t></a:t>
            </a:r>
            <a:r>
              <a:rPr lang="en-US" sz="5400" dirty="0" smtClean="0">
                <a:sym typeface="HQPB3"/>
              </a:rPr>
              <a:t></a:t>
            </a:r>
            <a:r>
              <a:rPr lang="en-US" sz="5400" dirty="0" smtClean="0">
                <a:sym typeface="HQPB5"/>
              </a:rPr>
              <a:t></a:t>
            </a:r>
            <a:r>
              <a:rPr lang="en-US" sz="5400" dirty="0" smtClean="0">
                <a:sym typeface="HQPB1"/>
              </a:rPr>
              <a:t></a:t>
            </a:r>
            <a:r>
              <a:rPr lang="en-US" sz="5400" dirty="0" smtClean="0">
                <a:sym typeface="HQPB4"/>
              </a:rPr>
              <a:t></a:t>
            </a:r>
            <a:r>
              <a:rPr lang="en-US" sz="5400" dirty="0" smtClean="0">
                <a:sym typeface="HQPB1"/>
              </a:rPr>
              <a:t></a:t>
            </a:r>
            <a:r>
              <a:rPr lang="en-US" sz="5400" dirty="0" smtClean="0">
                <a:sym typeface="HQPB4"/>
              </a:rPr>
              <a:t> </a:t>
            </a:r>
            <a:r>
              <a:rPr lang="en-US" sz="5400" dirty="0" smtClean="0">
                <a:sym typeface="HQPB1"/>
              </a:rPr>
              <a:t></a:t>
            </a:r>
            <a:r>
              <a:rPr lang="en-US" sz="5400" dirty="0" smtClean="0">
                <a:sym typeface="HQPB4"/>
              </a:rPr>
              <a:t></a:t>
            </a:r>
            <a:r>
              <a:rPr lang="en-US" sz="5400" dirty="0" smtClean="0">
                <a:sym typeface="HQPB1"/>
              </a:rPr>
              <a:t></a:t>
            </a:r>
            <a:r>
              <a:rPr lang="en-US" sz="5400" dirty="0" smtClean="0">
                <a:sym typeface="HQPB5"/>
              </a:rPr>
              <a:t></a:t>
            </a:r>
            <a:r>
              <a:rPr lang="en-US" sz="5400" dirty="0" smtClean="0">
                <a:sym typeface="HQPB1"/>
              </a:rPr>
              <a:t> </a:t>
            </a:r>
            <a:r>
              <a:rPr lang="en-US" sz="5400" dirty="0" smtClean="0">
                <a:sym typeface="HQPB5"/>
              </a:rPr>
              <a:t></a:t>
            </a:r>
            <a:r>
              <a:rPr lang="en-US" sz="5400" dirty="0" smtClean="0">
                <a:sym typeface="HQPB2"/>
              </a:rPr>
              <a:t></a:t>
            </a:r>
            <a:r>
              <a:rPr lang="en-US" sz="5400" dirty="0" smtClean="0">
                <a:sym typeface="HQPB4"/>
              </a:rPr>
              <a:t></a:t>
            </a:r>
            <a:r>
              <a:rPr lang="en-US" sz="5400" dirty="0" smtClean="0">
                <a:sym typeface="HQPB1"/>
              </a:rPr>
              <a:t></a:t>
            </a:r>
            <a:r>
              <a:rPr lang="en-US" sz="5400" dirty="0" smtClean="0">
                <a:sym typeface="HQPB4"/>
              </a:rPr>
              <a:t></a:t>
            </a:r>
            <a:r>
              <a:rPr lang="en-US" sz="5400" dirty="0" smtClean="0">
                <a:sym typeface="HQPB1"/>
              </a:rPr>
              <a:t></a:t>
            </a:r>
            <a:r>
              <a:rPr lang="en-US" sz="5400" dirty="0" smtClean="0">
                <a:sym typeface="HQPB5"/>
              </a:rPr>
              <a:t></a:t>
            </a:r>
            <a:r>
              <a:rPr lang="en-US" sz="5400" dirty="0" smtClean="0">
                <a:sym typeface="HQPB2"/>
              </a:rPr>
              <a:t></a:t>
            </a:r>
            <a:r>
              <a:rPr lang="en-US" sz="5400" dirty="0" smtClean="0">
                <a:sym typeface="HQPB4"/>
              </a:rPr>
              <a:t></a:t>
            </a:r>
            <a:r>
              <a:rPr lang="en-US" sz="5400" dirty="0" smtClean="0">
                <a:sym typeface="HQPB2"/>
              </a:rPr>
              <a:t> </a:t>
            </a:r>
            <a:r>
              <a:rPr lang="en-US" sz="5400" dirty="0" smtClean="0">
                <a:sym typeface="HQPB1"/>
              </a:rPr>
              <a:t></a:t>
            </a:r>
            <a:r>
              <a:rPr lang="en-US" sz="5400" dirty="0" smtClean="0">
                <a:sym typeface="HQPB5"/>
              </a:rPr>
              <a:t></a:t>
            </a:r>
            <a:r>
              <a:rPr lang="en-US" sz="5400" dirty="0" smtClean="0">
                <a:sym typeface="HQPB2"/>
              </a:rPr>
              <a:t></a:t>
            </a:r>
            <a:r>
              <a:rPr lang="en-US" sz="5400" dirty="0" smtClean="0">
                <a:sym typeface="HQPB5"/>
              </a:rPr>
              <a:t></a:t>
            </a:r>
            <a:r>
              <a:rPr lang="en-US" sz="5400" dirty="0" smtClean="0">
                <a:sym typeface="HQPB1"/>
              </a:rPr>
              <a:t>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1910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00CC"/>
                </a:solidFill>
                <a:sym typeface="HQPB5"/>
              </a:rPr>
              <a:t></a:t>
            </a:r>
            <a:r>
              <a:rPr lang="en-US" sz="5400" dirty="0" smtClean="0">
                <a:solidFill>
                  <a:srgbClr val="0000CC"/>
                </a:solidFill>
                <a:sym typeface="HQPB2"/>
              </a:rPr>
              <a:t></a:t>
            </a:r>
            <a:r>
              <a:rPr lang="en-US" sz="5400" dirty="0" smtClean="0">
                <a:solidFill>
                  <a:srgbClr val="0000CC"/>
                </a:solidFill>
                <a:sym typeface="HQPB4"/>
              </a:rPr>
              <a:t></a:t>
            </a:r>
            <a:r>
              <a:rPr lang="en-US" sz="5400" dirty="0" smtClean="0">
                <a:solidFill>
                  <a:srgbClr val="0000CC"/>
                </a:solidFill>
                <a:sym typeface="HQPB2"/>
              </a:rPr>
              <a:t></a:t>
            </a:r>
            <a:r>
              <a:rPr lang="en-US" sz="5400" dirty="0" smtClean="0">
                <a:solidFill>
                  <a:srgbClr val="0000CC"/>
                </a:solidFill>
                <a:sym typeface="HQPB4"/>
              </a:rPr>
              <a:t></a:t>
            </a:r>
            <a:r>
              <a:rPr lang="en-US" sz="5400" dirty="0" smtClean="0">
                <a:solidFill>
                  <a:srgbClr val="0000CC"/>
                </a:solidFill>
                <a:sym typeface="HQPB2"/>
              </a:rPr>
              <a:t>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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</a:t>
            </a:r>
            <a:r>
              <a:rPr lang="en-US" sz="5400" dirty="0" smtClean="0">
                <a:solidFill>
                  <a:srgbClr val="0000CC"/>
                </a:solidFill>
                <a:sym typeface="HQPB4"/>
              </a:rPr>
              <a:t></a:t>
            </a:r>
            <a:r>
              <a:rPr lang="en-US" sz="5400" dirty="0" smtClean="0">
                <a:solidFill>
                  <a:srgbClr val="0000CC"/>
                </a:solidFill>
                <a:sym typeface="HQPB2"/>
              </a:rPr>
              <a:t>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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</a:t>
            </a:r>
            <a:r>
              <a:rPr lang="en-US" sz="5400" dirty="0" smtClean="0">
                <a:solidFill>
                  <a:srgbClr val="0000CC"/>
                </a:solidFill>
                <a:sym typeface="HQPB4"/>
              </a:rPr>
              <a:t> </a:t>
            </a:r>
            <a:r>
              <a:rPr lang="en-US" sz="5400" dirty="0" smtClean="0">
                <a:solidFill>
                  <a:srgbClr val="0000CC"/>
                </a:solidFill>
                <a:sym typeface="HQPB3"/>
              </a:rPr>
              <a:t>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</a:t>
            </a:r>
            <a:r>
              <a:rPr lang="en-US" sz="5400" dirty="0" smtClean="0">
                <a:solidFill>
                  <a:srgbClr val="0000CC"/>
                </a:solidFill>
                <a:sym typeface="HQPB2"/>
              </a:rPr>
              <a:t></a:t>
            </a:r>
            <a:r>
              <a:rPr lang="en-US" sz="5400" dirty="0" smtClean="0">
                <a:solidFill>
                  <a:srgbClr val="0000CC"/>
                </a:solidFill>
                <a:sym typeface="HQPB4"/>
              </a:rPr>
              <a:t>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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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</a:t>
            </a:r>
            <a:r>
              <a:rPr lang="en-US" sz="5400" dirty="0" smtClean="0">
                <a:solidFill>
                  <a:srgbClr val="0000CC"/>
                </a:solidFill>
                <a:sym typeface="HQPB4"/>
              </a:rPr>
              <a:t>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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 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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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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 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</a:t>
            </a:r>
            <a:r>
              <a:rPr lang="en-US" sz="5400" dirty="0" smtClean="0">
                <a:solidFill>
                  <a:srgbClr val="0000CC"/>
                </a:solidFill>
                <a:sym typeface="HQPB4"/>
              </a:rPr>
              <a:t></a:t>
            </a:r>
            <a:r>
              <a:rPr lang="en-US" sz="5400" dirty="0" smtClean="0">
                <a:solidFill>
                  <a:srgbClr val="0000CC"/>
                </a:solidFill>
                <a:sym typeface="HQPB2"/>
              </a:rPr>
              <a:t>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</a:t>
            </a:r>
            <a:r>
              <a:rPr lang="en-US" sz="5400" dirty="0" smtClean="0">
                <a:solidFill>
                  <a:srgbClr val="0000CC"/>
                </a:solidFill>
                <a:sym typeface="HQPB2"/>
              </a:rPr>
              <a:t></a:t>
            </a:r>
            <a:r>
              <a:rPr lang="en-US" sz="5400" dirty="0" smtClean="0">
                <a:solidFill>
                  <a:srgbClr val="0000CC"/>
                </a:solidFill>
                <a:sym typeface="HQPB5"/>
              </a:rPr>
              <a:t></a:t>
            </a:r>
            <a:r>
              <a:rPr lang="en-US" sz="5400" dirty="0" smtClean="0">
                <a:solidFill>
                  <a:srgbClr val="0000CC"/>
                </a:solidFill>
                <a:sym typeface="HQPB1"/>
              </a:rPr>
              <a:t></a:t>
            </a:r>
            <a:r>
              <a:rPr lang="en-US" sz="5400" dirty="0" smtClean="0">
                <a:solidFill>
                  <a:srgbClr val="0000CC"/>
                </a:solidFill>
              </a:rPr>
              <a:t> </a:t>
            </a:r>
            <a:endParaRPr lang="en-US" sz="5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55638"/>
            <a:ext cx="8229600" cy="4983162"/>
          </a:xfrm>
        </p:spPr>
        <p:txBody>
          <a:bodyPr/>
          <a:lstStyle/>
          <a:p>
            <a:pPr algn="l"/>
            <a:r>
              <a:rPr lang="en-US" sz="3200" dirty="0" smtClean="0"/>
              <a:t>5.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Kami</a:t>
            </a:r>
            <a:r>
              <a:rPr lang="en-US" sz="3200" dirty="0" smtClean="0"/>
              <a:t> </a:t>
            </a:r>
            <a:r>
              <a:rPr lang="en-US" sz="3200" dirty="0" err="1" smtClean="0"/>
              <a:t>kembalikan</a:t>
            </a:r>
            <a:r>
              <a:rPr lang="en-US" sz="3200" dirty="0" smtClean="0"/>
              <a:t> </a:t>
            </a:r>
            <a:r>
              <a:rPr lang="en-US" sz="3200" dirty="0" err="1" smtClean="0"/>
              <a:t>Dia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tempat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     yang </a:t>
            </a:r>
            <a:r>
              <a:rPr lang="en-US" sz="3200" dirty="0" err="1" smtClean="0"/>
              <a:t>serendah-rendahnya</a:t>
            </a:r>
            <a:r>
              <a:rPr lang="en-US" sz="3200" dirty="0" smtClean="0"/>
              <a:t> (</a:t>
            </a:r>
            <a:r>
              <a:rPr lang="en-US" sz="3200" dirty="0" err="1" smtClean="0"/>
              <a:t>neraka</a:t>
            </a:r>
            <a:r>
              <a:rPr lang="en-US" sz="3200" dirty="0" smtClean="0"/>
              <a:t>),</a:t>
            </a:r>
            <a:br>
              <a:rPr lang="en-US" sz="3200" dirty="0" smtClean="0"/>
            </a:br>
            <a:r>
              <a:rPr lang="en-US" sz="3200" dirty="0" smtClean="0"/>
              <a:t>6. </a:t>
            </a:r>
            <a:r>
              <a:rPr lang="en-US" sz="3200" dirty="0" err="1" smtClean="0"/>
              <a:t>kecuali</a:t>
            </a:r>
            <a:r>
              <a:rPr lang="en-US" sz="3200" dirty="0" smtClean="0"/>
              <a:t> </a:t>
            </a:r>
            <a:r>
              <a:rPr lang="en-US" sz="3200" dirty="0" err="1" smtClean="0"/>
              <a:t>orang-orang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beriman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    </a:t>
            </a:r>
            <a:r>
              <a:rPr lang="en-US" sz="3200" dirty="0" err="1" smtClean="0"/>
              <a:t>mengerjakan</a:t>
            </a:r>
            <a:r>
              <a:rPr lang="en-US" sz="3200" dirty="0" smtClean="0"/>
              <a:t> </a:t>
            </a:r>
            <a:r>
              <a:rPr lang="en-US" sz="3200" dirty="0" err="1" smtClean="0"/>
              <a:t>amal</a:t>
            </a:r>
            <a:r>
              <a:rPr lang="en-US" sz="3200" dirty="0" smtClean="0"/>
              <a:t> </a:t>
            </a:r>
            <a:r>
              <a:rPr lang="en-US" sz="3200" dirty="0" err="1" smtClean="0"/>
              <a:t>saleh</a:t>
            </a:r>
            <a:r>
              <a:rPr lang="en-US" sz="3200" dirty="0" smtClean="0"/>
              <a:t>;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    </a:t>
            </a:r>
            <a:r>
              <a:rPr lang="en-US" sz="3200" dirty="0" err="1" smtClean="0"/>
              <a:t>pahala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tiada</a:t>
            </a:r>
            <a:r>
              <a:rPr lang="en-US" sz="3200" dirty="0" smtClean="0"/>
              <a:t> </a:t>
            </a:r>
            <a:r>
              <a:rPr lang="en-US" sz="3200" dirty="0" err="1" smtClean="0"/>
              <a:t>putus-putusnya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/>
              <a:t>7.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Apakah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menyebabkan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kamu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    </a:t>
            </a:r>
            <a:r>
              <a:rPr lang="en-US" sz="3200" dirty="0" err="1" smtClean="0"/>
              <a:t>mendustakan</a:t>
            </a:r>
            <a:r>
              <a:rPr lang="en-US" sz="3200" dirty="0" smtClean="0"/>
              <a:t> (</a:t>
            </a:r>
            <a:r>
              <a:rPr lang="en-US" sz="3200" dirty="0" err="1" smtClean="0"/>
              <a:t>hari</a:t>
            </a:r>
            <a:r>
              <a:rPr lang="en-US" sz="3200" dirty="0" smtClean="0"/>
              <a:t>) </a:t>
            </a:r>
            <a:r>
              <a:rPr lang="en-US" sz="3200" dirty="0" err="1" smtClean="0"/>
              <a:t>pembalasan</a:t>
            </a:r>
            <a:r>
              <a:rPr lang="en-US" sz="3200" dirty="0" smtClean="0"/>
              <a:t> </a:t>
            </a:r>
            <a:r>
              <a:rPr lang="en-US" sz="3200" dirty="0" err="1" smtClean="0"/>
              <a:t>sesudah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    (</a:t>
            </a: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keterangan-keterangan</a:t>
            </a:r>
            <a:r>
              <a:rPr lang="en-US" sz="3200" dirty="0" smtClean="0"/>
              <a:t>) </a:t>
            </a:r>
            <a:r>
              <a:rPr lang="en-US" sz="3200" dirty="0" err="1" smtClean="0"/>
              <a:t>itu</a:t>
            </a:r>
            <a:r>
              <a:rPr lang="en-US" sz="3200" dirty="0" smtClean="0"/>
              <a:t>?</a:t>
            </a:r>
            <a:br>
              <a:rPr lang="en-US" sz="3200" dirty="0" smtClean="0"/>
            </a:br>
            <a:r>
              <a:rPr lang="en-US" sz="3200" dirty="0" smtClean="0"/>
              <a:t>8. </a:t>
            </a:r>
            <a:r>
              <a:rPr lang="en-US" sz="3200" dirty="0" err="1" smtClean="0"/>
              <a:t>Bukankah</a:t>
            </a:r>
            <a:r>
              <a:rPr lang="en-US" sz="3200" dirty="0" smtClean="0"/>
              <a:t> Allah hakim yang </a:t>
            </a:r>
            <a:r>
              <a:rPr lang="en-US" sz="3200" dirty="0" err="1" smtClean="0"/>
              <a:t>seadil-adilnya</a:t>
            </a:r>
            <a:r>
              <a:rPr lang="en-US" sz="3200" dirty="0" smtClean="0"/>
              <a:t>?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53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sym typeface="HQPB5"/>
              </a:rPr>
              <a:t>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</a:t>
            </a:r>
            <a:r>
              <a:rPr lang="en-US" sz="5400" dirty="0" smtClean="0">
                <a:solidFill>
                  <a:srgbClr val="FFFF00"/>
                </a:solidFill>
                <a:sym typeface="HQPB3"/>
              </a:rPr>
              <a:t>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</a:t>
            </a:r>
            <a:r>
              <a:rPr lang="en-US" sz="5400" dirty="0" smtClean="0">
                <a:solidFill>
                  <a:srgbClr val="FFFF00"/>
                </a:solidFill>
                <a:sym typeface="HQPB3"/>
              </a:rPr>
              <a:t>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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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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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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 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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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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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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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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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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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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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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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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</a:t>
            </a:r>
            <a:r>
              <a:rPr lang="en-US" sz="5400" dirty="0" smtClean="0">
                <a:solidFill>
                  <a:srgbClr val="FFFF00"/>
                </a:solidFill>
                <a:sym typeface="HQPB5"/>
              </a:rPr>
              <a:t>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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 </a:t>
            </a:r>
            <a:r>
              <a:rPr lang="en-US" sz="5400" dirty="0" smtClean="0">
                <a:solidFill>
                  <a:srgbClr val="FFFF00"/>
                </a:solidFill>
                <a:sym typeface="HQPB2"/>
              </a:rPr>
              <a:t></a:t>
            </a:r>
            <a:r>
              <a:rPr lang="en-US" sz="5400" dirty="0" smtClean="0">
                <a:solidFill>
                  <a:srgbClr val="FFFF00"/>
                </a:solidFill>
                <a:sym typeface="HQPB4"/>
              </a:rPr>
              <a:t></a:t>
            </a:r>
            <a:r>
              <a:rPr lang="en-US" sz="5400" dirty="0" smtClean="0">
                <a:solidFill>
                  <a:srgbClr val="FFFF00"/>
                </a:solidFill>
                <a:sym typeface="HQPB1"/>
              </a:rPr>
              <a:t></a:t>
            </a:r>
          </a:p>
          <a:p>
            <a:pPr algn="ctr"/>
            <a:r>
              <a:rPr lang="en-US" sz="3600" dirty="0" err="1" smtClean="0">
                <a:solidFill>
                  <a:srgbClr val="FFFF00"/>
                </a:solidFill>
                <a:sym typeface="HQPB1"/>
              </a:rPr>
              <a:t>Kemudian</a:t>
            </a:r>
            <a:r>
              <a:rPr lang="en-US" sz="3600" dirty="0" smtClean="0">
                <a:solidFill>
                  <a:srgbClr val="FFFF00"/>
                </a:solidFill>
                <a:sym typeface="HQPB1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sym typeface="HQPB1"/>
              </a:rPr>
              <a:t>Kami</a:t>
            </a:r>
            <a:r>
              <a:rPr lang="en-US" sz="3600" dirty="0" smtClean="0">
                <a:solidFill>
                  <a:srgbClr val="FFFF00"/>
                </a:solidFill>
                <a:sym typeface="HQPB1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sym typeface="HQPB1"/>
              </a:rPr>
              <a:t>kembalikan</a:t>
            </a:r>
            <a:r>
              <a:rPr lang="en-US" sz="3600" dirty="0" smtClean="0">
                <a:solidFill>
                  <a:srgbClr val="FFFF00"/>
                </a:solidFill>
                <a:sym typeface="HQPB1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sym typeface="HQPB1"/>
              </a:rPr>
              <a:t>dia</a:t>
            </a:r>
            <a:r>
              <a:rPr lang="en-US" sz="3600" dirty="0" smtClean="0">
                <a:solidFill>
                  <a:srgbClr val="FFFF00"/>
                </a:solidFill>
                <a:sym typeface="HQPB1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sym typeface="HQPB1"/>
              </a:rPr>
              <a:t>ke</a:t>
            </a:r>
            <a:r>
              <a:rPr lang="en-US" sz="3600" dirty="0" smtClean="0">
                <a:solidFill>
                  <a:srgbClr val="FFFF00"/>
                </a:solidFill>
                <a:sym typeface="HQPB1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sym typeface="HQPB1"/>
              </a:rPr>
              <a:t>tempat</a:t>
            </a:r>
            <a:r>
              <a:rPr lang="en-US" sz="3600" dirty="0" smtClean="0">
                <a:solidFill>
                  <a:srgbClr val="FFFF00"/>
                </a:solidFill>
                <a:sym typeface="HQPB1"/>
              </a:rPr>
              <a:t> yang </a:t>
            </a:r>
            <a:r>
              <a:rPr lang="en-US" sz="3600" dirty="0" err="1" smtClean="0">
                <a:solidFill>
                  <a:srgbClr val="FFFF00"/>
                </a:solidFill>
                <a:sym typeface="HQPB1"/>
              </a:rPr>
              <a:t>serendah-rendahnya</a:t>
            </a:r>
            <a:r>
              <a:rPr lang="en-US" sz="3600" dirty="0" smtClean="0">
                <a:solidFill>
                  <a:srgbClr val="FFFF00"/>
                </a:solidFill>
                <a:sym typeface="HQPB1"/>
              </a:rPr>
              <a:t>.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163431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CC"/>
                </a:solidFill>
                <a:sym typeface="HQPB4"/>
              </a:rPr>
              <a:t>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</a:t>
            </a:r>
            <a:r>
              <a:rPr lang="en-US" sz="3200" dirty="0" smtClean="0">
                <a:solidFill>
                  <a:srgbClr val="0000CC"/>
                </a:solidFill>
                <a:sym typeface="HQPB4"/>
              </a:rPr>
              <a:t>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</a:t>
            </a:r>
            <a:r>
              <a:rPr lang="en-US" sz="3200" dirty="0" smtClean="0">
                <a:solidFill>
                  <a:srgbClr val="0000CC"/>
                </a:solidFill>
                <a:sym typeface="HQPB4"/>
              </a:rPr>
              <a:t>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</a:t>
            </a:r>
            <a:r>
              <a:rPr lang="en-US" sz="3200" dirty="0" smtClean="0">
                <a:solidFill>
                  <a:srgbClr val="0000CC"/>
                </a:solidFill>
                <a:sym typeface="HQPB5"/>
              </a:rPr>
              <a:t>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</a:t>
            </a:r>
            <a:r>
              <a:rPr lang="en-US" sz="3200" dirty="0" smtClean="0">
                <a:solidFill>
                  <a:srgbClr val="0000CC"/>
                </a:solidFill>
                <a:sym typeface="HQPB4"/>
              </a:rPr>
              <a:t> </a:t>
            </a:r>
            <a:r>
              <a:rPr lang="en-US" sz="3200" dirty="0" smtClean="0">
                <a:solidFill>
                  <a:srgbClr val="0000CC"/>
                </a:solidFill>
                <a:sym typeface="HQPB1"/>
              </a:rPr>
              <a:t></a:t>
            </a:r>
            <a:r>
              <a:rPr lang="en-US" sz="3200" dirty="0" smtClean="0">
                <a:solidFill>
                  <a:srgbClr val="0000CC"/>
                </a:solidFill>
                <a:sym typeface="HQPB4"/>
              </a:rPr>
              <a:t>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</a:t>
            </a:r>
            <a:r>
              <a:rPr lang="en-US" sz="3200" dirty="0" smtClean="0">
                <a:solidFill>
                  <a:srgbClr val="0000CC"/>
                </a:solidFill>
                <a:sym typeface="HQPB5"/>
              </a:rPr>
              <a:t></a:t>
            </a:r>
            <a:r>
              <a:rPr lang="en-US" sz="3200" dirty="0" smtClean="0">
                <a:solidFill>
                  <a:srgbClr val="0000CC"/>
                </a:solidFill>
                <a:sym typeface="HQPB1"/>
              </a:rPr>
              <a:t> </a:t>
            </a:r>
            <a:r>
              <a:rPr lang="en-US" sz="3200" dirty="0" smtClean="0">
                <a:solidFill>
                  <a:srgbClr val="0000CC"/>
                </a:solidFill>
                <a:sym typeface="HQPB4"/>
              </a:rPr>
              <a:t> </a:t>
            </a:r>
            <a:r>
              <a:rPr lang="en-US" sz="3200" dirty="0" smtClean="0">
                <a:solidFill>
                  <a:srgbClr val="0000CC"/>
                </a:solidFill>
                <a:sym typeface="HQPB1"/>
              </a:rPr>
              <a:t></a:t>
            </a:r>
            <a:r>
              <a:rPr lang="en-US" sz="3200" dirty="0" smtClean="0">
                <a:solidFill>
                  <a:srgbClr val="0000CC"/>
                </a:solidFill>
                <a:sym typeface="HQPB4"/>
              </a:rPr>
              <a:t></a:t>
            </a:r>
            <a:r>
              <a:rPr lang="en-US" sz="3200" dirty="0" smtClean="0">
                <a:solidFill>
                  <a:srgbClr val="0000CC"/>
                </a:solidFill>
                <a:sym typeface="HQPB1"/>
              </a:rPr>
              <a:t></a:t>
            </a:r>
            <a:r>
              <a:rPr lang="en-US" sz="3200" dirty="0" smtClean="0">
                <a:solidFill>
                  <a:srgbClr val="0000CC"/>
                </a:solidFill>
                <a:sym typeface="HQPB5"/>
              </a:rPr>
              <a:t></a:t>
            </a:r>
            <a:r>
              <a:rPr lang="en-US" sz="3200" dirty="0" smtClean="0">
                <a:solidFill>
                  <a:srgbClr val="0000CC"/>
                </a:solidFill>
                <a:sym typeface="HQPB1"/>
              </a:rPr>
              <a:t> 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</a:t>
            </a:r>
            <a:r>
              <a:rPr lang="en-US" sz="3200" dirty="0" smtClean="0">
                <a:solidFill>
                  <a:srgbClr val="0000CC"/>
                </a:solidFill>
                <a:sym typeface="HQPB4"/>
              </a:rPr>
              <a:t>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</a:t>
            </a:r>
            <a:r>
              <a:rPr lang="en-US" sz="3200" dirty="0" smtClean="0">
                <a:solidFill>
                  <a:srgbClr val="0000CC"/>
                </a:solidFill>
                <a:sym typeface="HQPB5"/>
              </a:rPr>
              <a:t>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</a:t>
            </a:r>
            <a:r>
              <a:rPr lang="en-US" sz="3200" dirty="0" smtClean="0">
                <a:solidFill>
                  <a:srgbClr val="0000CC"/>
                </a:solidFill>
                <a:sym typeface="HQPB5"/>
              </a:rPr>
              <a:t></a:t>
            </a:r>
            <a:r>
              <a:rPr lang="en-US" sz="3200" dirty="0" smtClean="0">
                <a:solidFill>
                  <a:srgbClr val="0000CC"/>
                </a:solidFill>
                <a:sym typeface="HQPB1"/>
              </a:rPr>
              <a:t></a:t>
            </a:r>
            <a:r>
              <a:rPr lang="en-US" sz="3200" dirty="0" smtClean="0">
                <a:solidFill>
                  <a:srgbClr val="0000CC"/>
                </a:solidFill>
                <a:sym typeface="HQPB4"/>
              </a:rPr>
              <a:t> </a:t>
            </a:r>
            <a:r>
              <a:rPr lang="en-US" sz="3200" dirty="0" smtClean="0">
                <a:solidFill>
                  <a:srgbClr val="0000CC"/>
                </a:solidFill>
                <a:sym typeface="HQPB1"/>
              </a:rPr>
              <a:t>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</a:t>
            </a:r>
            <a:r>
              <a:rPr lang="en-US" sz="3200" dirty="0" smtClean="0">
                <a:solidFill>
                  <a:srgbClr val="0000CC"/>
                </a:solidFill>
                <a:sym typeface="HQPB5"/>
              </a:rPr>
              <a:t></a:t>
            </a:r>
            <a:r>
              <a:rPr lang="en-US" sz="3200" dirty="0" smtClean="0">
                <a:solidFill>
                  <a:srgbClr val="0000CC"/>
                </a:solidFill>
                <a:sym typeface="HQPB1"/>
              </a:rPr>
              <a:t></a:t>
            </a:r>
            <a:r>
              <a:rPr lang="en-US" sz="3200" dirty="0" smtClean="0">
                <a:solidFill>
                  <a:srgbClr val="0000CC"/>
                </a:solidFill>
                <a:sym typeface="HQPB4"/>
              </a:rPr>
              <a:t>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</a:t>
            </a:r>
            <a:r>
              <a:rPr lang="en-US" sz="3200" dirty="0" smtClean="0">
                <a:solidFill>
                  <a:srgbClr val="0000CC"/>
                </a:solidFill>
                <a:sym typeface="HQPB4"/>
              </a:rPr>
              <a:t></a:t>
            </a:r>
            <a:r>
              <a:rPr lang="en-US" sz="3200" dirty="0" smtClean="0">
                <a:solidFill>
                  <a:srgbClr val="0000CC"/>
                </a:solidFill>
                <a:sym typeface="HQPB1"/>
              </a:rPr>
              <a:t>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</a:t>
            </a:r>
            <a:r>
              <a:rPr lang="en-US" sz="3200" dirty="0" smtClean="0">
                <a:solidFill>
                  <a:srgbClr val="0000CC"/>
                </a:solidFill>
                <a:sym typeface="HQPB5"/>
              </a:rPr>
              <a:t></a:t>
            </a:r>
            <a:r>
              <a:rPr lang="en-US" sz="3200" dirty="0" smtClean="0">
                <a:solidFill>
                  <a:srgbClr val="0000CC"/>
                </a:solidFill>
                <a:sym typeface="HQPB1"/>
              </a:rPr>
              <a:t>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sym typeface="HQPB5"/>
              </a:rPr>
              <a:t></a:t>
            </a:r>
            <a:r>
              <a:rPr lang="en-US" sz="3200" dirty="0" smtClean="0">
                <a:solidFill>
                  <a:srgbClr val="0000CC"/>
                </a:solidFill>
                <a:sym typeface="HQPB1"/>
              </a:rPr>
              <a:t>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</a:t>
            </a:r>
            <a:r>
              <a:rPr lang="en-US" sz="3200" dirty="0" smtClean="0">
                <a:solidFill>
                  <a:srgbClr val="0000CC"/>
                </a:solidFill>
                <a:sym typeface="HQPB4"/>
              </a:rPr>
              <a:t>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</a:t>
            </a:r>
            <a:r>
              <a:rPr lang="en-US" sz="3200" dirty="0" smtClean="0">
                <a:solidFill>
                  <a:srgbClr val="0000CC"/>
                </a:solidFill>
                <a:sym typeface="HQPB4"/>
              </a:rPr>
              <a:t>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</a:t>
            </a:r>
            <a:r>
              <a:rPr lang="en-US" sz="3200" dirty="0" smtClean="0">
                <a:solidFill>
                  <a:srgbClr val="0000CC"/>
                </a:solidFill>
                <a:sym typeface="HQPB5"/>
              </a:rPr>
              <a:t></a:t>
            </a:r>
            <a:r>
              <a:rPr lang="en-US" sz="3200" dirty="0" smtClean="0">
                <a:solidFill>
                  <a:srgbClr val="0000CC"/>
                </a:solidFill>
                <a:sym typeface="HQPB1"/>
              </a:rPr>
              <a:t></a:t>
            </a:r>
            <a:r>
              <a:rPr lang="en-US" sz="3200" dirty="0" smtClean="0">
                <a:solidFill>
                  <a:srgbClr val="0000CC"/>
                </a:solidFill>
                <a:sym typeface="HQPB5"/>
              </a:rPr>
              <a:t>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</a:t>
            </a:r>
            <a:r>
              <a:rPr lang="en-US" sz="3200" dirty="0" smtClean="0">
                <a:solidFill>
                  <a:srgbClr val="0000CC"/>
                </a:solidFill>
                <a:sym typeface="HQPB5"/>
              </a:rPr>
              <a:t> </a:t>
            </a:r>
            <a:r>
              <a:rPr lang="en-US" sz="3200" dirty="0" smtClean="0">
                <a:solidFill>
                  <a:srgbClr val="0000CC"/>
                </a:solidFill>
                <a:sym typeface="HQPB1"/>
              </a:rPr>
              <a:t>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</a:t>
            </a:r>
            <a:r>
              <a:rPr lang="en-US" sz="3200" dirty="0" smtClean="0">
                <a:solidFill>
                  <a:srgbClr val="0000CC"/>
                </a:solidFill>
                <a:sym typeface="HQPB4"/>
              </a:rPr>
              <a:t>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</a:t>
            </a:r>
            <a:r>
              <a:rPr lang="en-US" sz="3200" dirty="0" smtClean="0">
                <a:solidFill>
                  <a:srgbClr val="0000CC"/>
                </a:solidFill>
                <a:sym typeface="HQPB5"/>
              </a:rPr>
              <a:t>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</a:t>
            </a:r>
            <a:r>
              <a:rPr lang="en-US" sz="3200" dirty="0" smtClean="0">
                <a:solidFill>
                  <a:srgbClr val="0000CC"/>
                </a:solidFill>
                <a:sym typeface="HQPB1"/>
              </a:rPr>
              <a:t>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 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sym typeface="HQPB5"/>
              </a:rPr>
              <a:t>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</a:t>
            </a:r>
            <a:r>
              <a:rPr lang="en-US" sz="3200" dirty="0" smtClean="0">
                <a:solidFill>
                  <a:srgbClr val="0000CC"/>
                </a:solidFill>
                <a:sym typeface="HQPB4"/>
              </a:rPr>
              <a:t></a:t>
            </a:r>
            <a:r>
              <a:rPr lang="en-US" sz="3200" dirty="0" smtClean="0">
                <a:solidFill>
                  <a:srgbClr val="0000CC"/>
                </a:solidFill>
                <a:sym typeface="HQPB3"/>
              </a:rPr>
              <a:t></a:t>
            </a:r>
            <a:r>
              <a:rPr lang="en-US" sz="3200" dirty="0" smtClean="0">
                <a:solidFill>
                  <a:srgbClr val="0000CC"/>
                </a:solidFill>
                <a:sym typeface="HQPB4"/>
              </a:rPr>
              <a:t></a:t>
            </a:r>
            <a:r>
              <a:rPr lang="en-US" sz="3200" dirty="0" smtClean="0">
                <a:solidFill>
                  <a:srgbClr val="0000CC"/>
                </a:solidFill>
                <a:sym typeface="HQPB3"/>
              </a:rPr>
              <a:t></a:t>
            </a:r>
            <a:r>
              <a:rPr lang="en-US" sz="3200" dirty="0" smtClean="0">
                <a:solidFill>
                  <a:srgbClr val="0000CC"/>
                </a:solidFill>
                <a:sym typeface="HQPB5"/>
              </a:rPr>
              <a:t></a:t>
            </a:r>
            <a:r>
              <a:rPr lang="en-US" sz="3200" dirty="0" smtClean="0">
                <a:solidFill>
                  <a:srgbClr val="0000CC"/>
                </a:solidFill>
                <a:sym typeface="HQPB1"/>
              </a:rPr>
              <a:t>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sym typeface="HQPB5"/>
              </a:rPr>
              <a:t></a:t>
            </a:r>
            <a:r>
              <a:rPr lang="en-US" sz="3200" dirty="0" smtClean="0">
                <a:solidFill>
                  <a:srgbClr val="0000CC"/>
                </a:solidFill>
                <a:sym typeface="HQPB2"/>
              </a:rPr>
              <a:t></a:t>
            </a:r>
            <a:r>
              <a:rPr lang="en-US" sz="3200" dirty="0" smtClean="0">
                <a:solidFill>
                  <a:srgbClr val="0000CC"/>
                </a:solidFill>
                <a:sym typeface="HQPB4"/>
              </a:rPr>
              <a:t></a:t>
            </a:r>
            <a:r>
              <a:rPr lang="en-US" sz="3200" dirty="0" smtClean="0">
                <a:solidFill>
                  <a:srgbClr val="0000CC"/>
                </a:solidFill>
                <a:sym typeface="HQPB1"/>
              </a:rPr>
              <a:t></a:t>
            </a:r>
          </a:p>
          <a:p>
            <a:pPr algn="ctr"/>
            <a:r>
              <a:rPr lang="en-US" sz="3600" dirty="0" err="1" smtClean="0">
                <a:solidFill>
                  <a:srgbClr val="0000CC"/>
                </a:solidFill>
                <a:sym typeface="HQPB1"/>
              </a:rPr>
              <a:t>Kecuali</a:t>
            </a:r>
            <a:r>
              <a:rPr lang="en-US" sz="3600" dirty="0" smtClean="0">
                <a:solidFill>
                  <a:srgbClr val="0000CC"/>
                </a:solidFill>
                <a:sym typeface="HQPB1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sym typeface="HQPB1"/>
              </a:rPr>
              <a:t>orang-orang</a:t>
            </a:r>
            <a:r>
              <a:rPr lang="en-US" sz="3600" dirty="0" smtClean="0">
                <a:solidFill>
                  <a:srgbClr val="0000CC"/>
                </a:solidFill>
                <a:sym typeface="HQPB1"/>
              </a:rPr>
              <a:t> yang </a:t>
            </a:r>
            <a:r>
              <a:rPr lang="en-US" sz="3600" dirty="0" err="1" smtClean="0">
                <a:solidFill>
                  <a:srgbClr val="0000CC"/>
                </a:solidFill>
                <a:sym typeface="HQPB1"/>
              </a:rPr>
              <a:t>beriman</a:t>
            </a:r>
            <a:r>
              <a:rPr lang="en-US" sz="3600" dirty="0" smtClean="0">
                <a:solidFill>
                  <a:srgbClr val="0000CC"/>
                </a:solidFill>
                <a:sym typeface="HQPB1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sym typeface="HQPB1"/>
              </a:rPr>
              <a:t>dan</a:t>
            </a:r>
            <a:r>
              <a:rPr lang="en-US" sz="3600" dirty="0" smtClean="0">
                <a:solidFill>
                  <a:srgbClr val="0000CC"/>
                </a:solidFill>
                <a:sym typeface="HQPB1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sym typeface="HQPB1"/>
              </a:rPr>
              <a:t>mengerjakan</a:t>
            </a:r>
            <a:r>
              <a:rPr lang="en-US" sz="3600" dirty="0" smtClean="0">
                <a:solidFill>
                  <a:srgbClr val="0000CC"/>
                </a:solidFill>
                <a:sym typeface="HQPB1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sym typeface="HQPB1"/>
              </a:rPr>
              <a:t>amal</a:t>
            </a:r>
            <a:r>
              <a:rPr lang="en-US" sz="3600" dirty="0" smtClean="0">
                <a:solidFill>
                  <a:srgbClr val="0000CC"/>
                </a:solidFill>
                <a:sym typeface="HQPB1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sym typeface="HQPB1"/>
              </a:rPr>
              <a:t>shaleh</a:t>
            </a:r>
            <a:r>
              <a:rPr lang="en-US" sz="3600" dirty="0" smtClean="0">
                <a:solidFill>
                  <a:srgbClr val="0000CC"/>
                </a:solidFill>
                <a:sym typeface="HQPB1"/>
              </a:rPr>
              <a:t>, </a:t>
            </a:r>
            <a:r>
              <a:rPr lang="en-US" sz="3600" dirty="0" err="1" smtClean="0">
                <a:solidFill>
                  <a:srgbClr val="0000CC"/>
                </a:solidFill>
                <a:sym typeface="HQPB1"/>
              </a:rPr>
              <a:t>maka</a:t>
            </a:r>
            <a:r>
              <a:rPr lang="en-US" sz="3600" dirty="0" smtClean="0">
                <a:solidFill>
                  <a:srgbClr val="0000CC"/>
                </a:solidFill>
                <a:sym typeface="HQPB1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sym typeface="HQPB1"/>
              </a:rPr>
              <a:t>bagi</a:t>
            </a:r>
            <a:r>
              <a:rPr lang="en-US" sz="3600" dirty="0" smtClean="0">
                <a:solidFill>
                  <a:srgbClr val="0000CC"/>
                </a:solidFill>
                <a:sym typeface="HQPB1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sym typeface="HQPB1"/>
              </a:rPr>
              <a:t>mereka</a:t>
            </a:r>
            <a:r>
              <a:rPr lang="en-US" sz="3600" dirty="0" smtClean="0">
                <a:solidFill>
                  <a:srgbClr val="0000CC"/>
                </a:solidFill>
                <a:sym typeface="HQPB1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sym typeface="HQPB1"/>
              </a:rPr>
              <a:t>pahala</a:t>
            </a:r>
            <a:r>
              <a:rPr lang="en-US" sz="3600" dirty="0" smtClean="0">
                <a:solidFill>
                  <a:srgbClr val="0000CC"/>
                </a:solidFill>
              </a:rPr>
              <a:t>  yang </a:t>
            </a:r>
            <a:r>
              <a:rPr lang="en-US" sz="3600" dirty="0" err="1" smtClean="0">
                <a:solidFill>
                  <a:srgbClr val="0000CC"/>
                </a:solidFill>
              </a:rPr>
              <a:t>tiada</a:t>
            </a: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</a:rPr>
              <a:t>putus-putusnya</a:t>
            </a:r>
            <a:r>
              <a:rPr lang="en-US" sz="3600" dirty="0" smtClean="0">
                <a:solidFill>
                  <a:srgbClr val="0000CC"/>
                </a:solidFill>
              </a:rPr>
              <a:t>.</a:t>
            </a:r>
            <a:endParaRPr lang="en-US" sz="3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670</Words>
  <Application>Microsoft Office PowerPoint</Application>
  <PresentationFormat>On-screen Show (4:3)</PresentationFormat>
  <Paragraphs>164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ALQURAANUL KARIIM</vt:lpstr>
      <vt:lpstr>INDIKATOR KEBERHASILAN</vt:lpstr>
      <vt:lpstr>Slide 3</vt:lpstr>
      <vt:lpstr>1. demi (buah) Tin dan (buah)        Zaitun[1587], 2. dan demi bukit Sinai[1588], 3. dan demi kota (Mekah) ini yang      aman, 4. Sesungguhnya Kami telah       menciptakan manusia dalam       bentuk yang sebaik-baiknya . </vt:lpstr>
      <vt:lpstr>Slide 5</vt:lpstr>
      <vt:lpstr>Slide 6</vt:lpstr>
      <vt:lpstr>Slide 7</vt:lpstr>
      <vt:lpstr>5. kemudian Kami kembalikan Dia ke tempat       yang serendah-rendahnya (neraka), 6. kecuali orang-orang yang beriman dan      mengerjakan amal saleh; Maka bagi mereka      pahala yang tiada putus-putusnya. 7. Maka Apakah yang menyebabkan kamu      mendustakan (hari) pembalasan sesudah      (adanya keterangan-keterangan) itu? 8. Bukankah Allah hakim yang seadil-adilnya? </vt:lpstr>
      <vt:lpstr>Slide 9</vt:lpstr>
      <vt:lpstr>Slide 10</vt:lpstr>
      <vt:lpstr>Pesan-pesan pokok QS. Attiin</vt:lpstr>
      <vt:lpstr>Kesimpulan</vt:lpstr>
      <vt:lpstr>QUIS </vt:lpstr>
      <vt:lpstr>QUIS </vt:lpstr>
      <vt:lpstr>QUIS </vt:lpstr>
      <vt:lpstr>QUIS </vt:lpstr>
      <vt:lpstr>QUIS </vt:lpstr>
      <vt:lpstr>QUIS </vt:lpstr>
      <vt:lpstr>QUIS </vt:lpstr>
      <vt:lpstr>QUIS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Saeful</cp:lastModifiedBy>
  <cp:revision>67</cp:revision>
  <dcterms:created xsi:type="dcterms:W3CDTF">2006-08-16T00:00:00Z</dcterms:created>
  <dcterms:modified xsi:type="dcterms:W3CDTF">2009-10-10T08:38:19Z</dcterms:modified>
</cp:coreProperties>
</file>