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264" r:id="rId28"/>
    <p:sldId id="262" r:id="rId29"/>
    <p:sldId id="266" r:id="rId30"/>
    <p:sldId id="293" r:id="rId31"/>
    <p:sldId id="292" r:id="rId32"/>
    <p:sldId id="269" r:id="rId33"/>
    <p:sldId id="268" r:id="rId34"/>
    <p:sldId id="270" r:id="rId35"/>
    <p:sldId id="263" r:id="rId36"/>
    <p:sldId id="271" r:id="rId37"/>
    <p:sldId id="272" r:id="rId38"/>
    <p:sldId id="273" r:id="rId39"/>
    <p:sldId id="274" r:id="rId40"/>
    <p:sldId id="277" r:id="rId41"/>
    <p:sldId id="275" r:id="rId42"/>
    <p:sldId id="276" r:id="rId43"/>
    <p:sldId id="278" r:id="rId44"/>
    <p:sldId id="279" r:id="rId45"/>
    <p:sldId id="280" r:id="rId46"/>
    <p:sldId id="281" r:id="rId47"/>
    <p:sldId id="282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290" r:id="rId56"/>
    <p:sldId id="291" r:id="rId57"/>
    <p:sldId id="294" r:id="rId58"/>
    <p:sldId id="295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FF00"/>
    <a:srgbClr val="6699FF"/>
    <a:srgbClr val="66FFFF"/>
    <a:srgbClr val="FF66FF"/>
    <a:srgbClr val="006600"/>
    <a:srgbClr val="66FF33"/>
    <a:srgbClr val="FFFF00"/>
    <a:srgbClr val="33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69045-D178-4143-AA71-D84A4573EBAC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9359E594-98B8-47FF-8A71-7252A8286802}">
      <dgm:prSet phldrT="[Text]" custT="1"/>
      <dgm:spPr/>
      <dgm:t>
        <a:bodyPr/>
        <a:lstStyle/>
        <a:p>
          <a:r>
            <a:rPr lang="en-US" sz="1200" b="1" dirty="0" smtClean="0"/>
            <a:t>B. HAJJI</a:t>
          </a:r>
          <a:endParaRPr lang="en-US" sz="1200" b="1" dirty="0"/>
        </a:p>
      </dgm:t>
    </dgm:pt>
    <dgm:pt modelId="{766D155F-CAE7-4C72-A451-8D5B914967BD}" type="parTrans" cxnId="{68C3D90D-B0F3-4BDC-A00D-05950584C1BC}">
      <dgm:prSet/>
      <dgm:spPr/>
      <dgm:t>
        <a:bodyPr/>
        <a:lstStyle/>
        <a:p>
          <a:endParaRPr lang="en-US"/>
        </a:p>
      </dgm:t>
    </dgm:pt>
    <dgm:pt modelId="{D0D352F1-248B-4B02-8D6E-177B32D14964}" type="sibTrans" cxnId="{68C3D90D-B0F3-4BDC-A00D-05950584C1BC}">
      <dgm:prSet/>
      <dgm:spPr/>
      <dgm:t>
        <a:bodyPr/>
        <a:lstStyle/>
        <a:p>
          <a:endParaRPr lang="en-US"/>
        </a:p>
      </dgm:t>
    </dgm:pt>
    <dgm:pt modelId="{DC550006-8FE2-4DF1-9ADF-E2D44F0EB169}">
      <dgm:prSet phldrT="[Text]" custT="1"/>
      <dgm:spPr/>
      <dgm:t>
        <a:bodyPr/>
        <a:lstStyle/>
        <a:p>
          <a:r>
            <a:rPr lang="en-US" sz="1200" dirty="0" err="1" smtClean="0"/>
            <a:t>Tawaf</a:t>
          </a:r>
          <a:r>
            <a:rPr lang="en-US" sz="1200" dirty="0" smtClean="0"/>
            <a:t> </a:t>
          </a:r>
          <a:r>
            <a:rPr lang="en-US" sz="1200" dirty="0" err="1" smtClean="0"/>
            <a:t>Qudum</a:t>
          </a:r>
          <a:endParaRPr lang="en-US" sz="1200" dirty="0"/>
        </a:p>
      </dgm:t>
    </dgm:pt>
    <dgm:pt modelId="{EA760D41-861A-4634-AD3D-47478FE25D37}" type="parTrans" cxnId="{3C5B0955-961F-4B81-9495-1A8531685FE5}">
      <dgm:prSet/>
      <dgm:spPr/>
      <dgm:t>
        <a:bodyPr/>
        <a:lstStyle/>
        <a:p>
          <a:endParaRPr lang="en-US"/>
        </a:p>
      </dgm:t>
    </dgm:pt>
    <dgm:pt modelId="{A5E4C57A-D5AF-4891-A936-670D31C1A51B}" type="sibTrans" cxnId="{3C5B0955-961F-4B81-9495-1A8531685FE5}">
      <dgm:prSet/>
      <dgm:spPr/>
      <dgm:t>
        <a:bodyPr/>
        <a:lstStyle/>
        <a:p>
          <a:endParaRPr lang="en-US"/>
        </a:p>
      </dgm:t>
    </dgm:pt>
    <dgm:pt modelId="{D35358A4-79BC-43BB-A645-C5D9A6B62DE3}">
      <dgm:prSet phldrT="[Text]" custT="1"/>
      <dgm:spPr/>
      <dgm:t>
        <a:bodyPr/>
        <a:lstStyle/>
        <a:p>
          <a:r>
            <a:rPr lang="en-US" sz="1200" dirty="0" err="1" smtClean="0">
              <a:solidFill>
                <a:srgbClr val="FF0000"/>
              </a:solidFill>
            </a:rPr>
            <a:t>Talbiyah</a:t>
          </a:r>
          <a:r>
            <a:rPr lang="en-US" sz="1200" dirty="0" smtClean="0">
              <a:solidFill>
                <a:srgbClr val="FF0000"/>
              </a:solidFill>
            </a:rPr>
            <a:t>, </a:t>
          </a:r>
          <a:r>
            <a:rPr lang="en-US" sz="1200" dirty="0" err="1" smtClean="0">
              <a:solidFill>
                <a:srgbClr val="FF0000"/>
              </a:solidFill>
            </a:rPr>
            <a:t>shalawat</a:t>
          </a:r>
          <a:r>
            <a:rPr lang="en-US" sz="1200" dirty="0" smtClean="0">
              <a:solidFill>
                <a:srgbClr val="FF0000"/>
              </a:solidFill>
            </a:rPr>
            <a:t>, </a:t>
          </a:r>
          <a:r>
            <a:rPr lang="en-US" sz="1200" dirty="0" err="1" smtClean="0">
              <a:solidFill>
                <a:srgbClr val="FF0000"/>
              </a:solidFill>
            </a:rPr>
            <a:t>doa</a:t>
          </a:r>
          <a:endParaRPr lang="en-US" sz="1200" dirty="0">
            <a:solidFill>
              <a:srgbClr val="FF0000"/>
            </a:solidFill>
          </a:endParaRPr>
        </a:p>
      </dgm:t>
    </dgm:pt>
    <dgm:pt modelId="{71EF966A-ED64-4D6D-B3E8-33DD95C1538D}" type="parTrans" cxnId="{2240FB7A-F139-49F6-8320-3E5C5300D731}">
      <dgm:prSet/>
      <dgm:spPr/>
      <dgm:t>
        <a:bodyPr/>
        <a:lstStyle/>
        <a:p>
          <a:endParaRPr lang="en-US"/>
        </a:p>
      </dgm:t>
    </dgm:pt>
    <dgm:pt modelId="{62976E67-464C-4557-B58D-F21825CF9483}" type="sibTrans" cxnId="{2240FB7A-F139-49F6-8320-3E5C5300D731}">
      <dgm:prSet/>
      <dgm:spPr/>
      <dgm:t>
        <a:bodyPr/>
        <a:lstStyle/>
        <a:p>
          <a:endParaRPr lang="en-US"/>
        </a:p>
      </dgm:t>
    </dgm:pt>
    <dgm:pt modelId="{804EF4E7-D1DA-4EC8-848C-05363BF0ABF3}">
      <dgm:prSet phldrT="[Text]" custT="1"/>
      <dgm:spPr/>
      <dgm:t>
        <a:bodyPr/>
        <a:lstStyle/>
        <a:p>
          <a:r>
            <a:rPr lang="en-US" sz="1200" dirty="0" err="1" smtClean="0"/>
            <a:t>Bersuci</a:t>
          </a:r>
          <a:endParaRPr lang="en-US" sz="1200" dirty="0"/>
        </a:p>
      </dgm:t>
    </dgm:pt>
    <dgm:pt modelId="{5BD3EB29-58C5-4FDD-8E51-F729891C3836}" type="parTrans" cxnId="{4EE08A28-0288-4073-8680-43378E9E7B47}">
      <dgm:prSet/>
      <dgm:spPr/>
      <dgm:t>
        <a:bodyPr/>
        <a:lstStyle/>
        <a:p>
          <a:endParaRPr lang="en-US"/>
        </a:p>
      </dgm:t>
    </dgm:pt>
    <dgm:pt modelId="{92339304-856A-402D-998D-381381A54B4D}" type="sibTrans" cxnId="{4EE08A28-0288-4073-8680-43378E9E7B47}">
      <dgm:prSet/>
      <dgm:spPr/>
      <dgm:t>
        <a:bodyPr/>
        <a:lstStyle/>
        <a:p>
          <a:endParaRPr lang="en-US"/>
        </a:p>
      </dgm:t>
    </dgm:pt>
    <dgm:pt modelId="{48FB0B32-EB74-44E5-9379-0396D212E12B}">
      <dgm:prSet phldrT="[Text]" custT="1"/>
      <dgm:spPr/>
      <dgm:t>
        <a:bodyPr/>
        <a:lstStyle/>
        <a:p>
          <a:r>
            <a:rPr lang="en-US" sz="1200" dirty="0" err="1" smtClean="0"/>
            <a:t>Berpakaian</a:t>
          </a:r>
          <a:r>
            <a:rPr lang="en-US" sz="1200" dirty="0" smtClean="0"/>
            <a:t> Ihram</a:t>
          </a:r>
        </a:p>
      </dgm:t>
    </dgm:pt>
    <dgm:pt modelId="{08DD5537-39FD-4DAE-8D3F-03FC5575A983}" type="parTrans" cxnId="{6FBA2F32-B77C-4C92-AF86-25855C3195A6}">
      <dgm:prSet/>
      <dgm:spPr/>
      <dgm:t>
        <a:bodyPr/>
        <a:lstStyle/>
        <a:p>
          <a:endParaRPr lang="en-US"/>
        </a:p>
      </dgm:t>
    </dgm:pt>
    <dgm:pt modelId="{00AB5BBC-8A17-422D-AD91-86A49B302195}" type="sibTrans" cxnId="{6FBA2F32-B77C-4C92-AF86-25855C3195A6}">
      <dgm:prSet/>
      <dgm:spPr/>
      <dgm:t>
        <a:bodyPr/>
        <a:lstStyle/>
        <a:p>
          <a:endParaRPr lang="en-US"/>
        </a:p>
      </dgm:t>
    </dgm:pt>
    <dgm:pt modelId="{57F3C2FA-E46B-406F-8DFB-0E027862F27D}">
      <dgm:prSet phldrT="[Text]" custT="1"/>
      <dgm:spPr/>
      <dgm:t>
        <a:bodyPr/>
        <a:lstStyle/>
        <a:p>
          <a:r>
            <a:rPr lang="en-US" sz="1200" dirty="0" err="1" smtClean="0"/>
            <a:t>Shalat</a:t>
          </a:r>
          <a:r>
            <a:rPr lang="en-US" sz="1200" dirty="0" smtClean="0"/>
            <a:t> </a:t>
          </a:r>
          <a:r>
            <a:rPr lang="en-US" sz="1200" dirty="0" err="1" smtClean="0"/>
            <a:t>sunat</a:t>
          </a:r>
          <a:r>
            <a:rPr lang="en-US" sz="1200" dirty="0" smtClean="0"/>
            <a:t> Ihram</a:t>
          </a:r>
        </a:p>
      </dgm:t>
    </dgm:pt>
    <dgm:pt modelId="{ECC22CC9-D2C0-43B2-BE69-8933BF2B4789}" type="parTrans" cxnId="{111D385C-13C3-4A02-BDB1-F9A84E68ED5D}">
      <dgm:prSet/>
      <dgm:spPr/>
      <dgm:t>
        <a:bodyPr/>
        <a:lstStyle/>
        <a:p>
          <a:endParaRPr lang="en-US"/>
        </a:p>
      </dgm:t>
    </dgm:pt>
    <dgm:pt modelId="{A2FAF4F5-CE63-4707-8130-CC980264227A}" type="sibTrans" cxnId="{111D385C-13C3-4A02-BDB1-F9A84E68ED5D}">
      <dgm:prSet/>
      <dgm:spPr/>
      <dgm:t>
        <a:bodyPr/>
        <a:lstStyle/>
        <a:p>
          <a:endParaRPr lang="en-US"/>
        </a:p>
      </dgm:t>
    </dgm:pt>
    <dgm:pt modelId="{1E716337-7395-4561-8CE9-C14258BAAEA9}">
      <dgm:prSet phldrT="[Text]" custT="1"/>
      <dgm:spPr/>
      <dgm:t>
        <a:bodyPr/>
        <a:lstStyle/>
        <a:p>
          <a:r>
            <a:rPr lang="en-US" sz="1200" dirty="0" err="1" smtClean="0"/>
            <a:t>Niat</a:t>
          </a:r>
          <a:endParaRPr lang="en-US" sz="1200" dirty="0" smtClean="0"/>
        </a:p>
      </dgm:t>
    </dgm:pt>
    <dgm:pt modelId="{022248C5-DECC-444A-9F42-46D935008EE2}" type="parTrans" cxnId="{03CC77CB-F3EC-4F0D-B99C-7FA672406122}">
      <dgm:prSet/>
      <dgm:spPr/>
      <dgm:t>
        <a:bodyPr/>
        <a:lstStyle/>
        <a:p>
          <a:endParaRPr lang="en-US"/>
        </a:p>
      </dgm:t>
    </dgm:pt>
    <dgm:pt modelId="{BE35121E-7D44-49A7-A061-53D12230087B}" type="sibTrans" cxnId="{03CC77CB-F3EC-4F0D-B99C-7FA672406122}">
      <dgm:prSet/>
      <dgm:spPr/>
      <dgm:t>
        <a:bodyPr/>
        <a:lstStyle/>
        <a:p>
          <a:endParaRPr lang="en-US"/>
        </a:p>
      </dgm:t>
    </dgm:pt>
    <dgm:pt modelId="{50D1A80A-2CB1-450A-A707-1784C07D7606}">
      <dgm:prSet phldrT="[Text]" custT="1"/>
      <dgm:spPr/>
      <dgm:t>
        <a:bodyPr/>
        <a:lstStyle/>
        <a:p>
          <a:r>
            <a:rPr lang="en-US" sz="1200" dirty="0" smtClean="0"/>
            <a:t>Di </a:t>
          </a:r>
          <a:r>
            <a:rPr lang="en-US" sz="1200" dirty="0" err="1" smtClean="0"/>
            <a:t>Arafah</a:t>
          </a:r>
          <a:endParaRPr lang="en-US" sz="1200" dirty="0"/>
        </a:p>
      </dgm:t>
    </dgm:pt>
    <dgm:pt modelId="{6AC1220B-75F3-47FD-8540-AFE1862ACA22}" type="parTrans" cxnId="{57A75586-B9F1-4C81-99A0-2E5F625E4F92}">
      <dgm:prSet/>
      <dgm:spPr/>
      <dgm:t>
        <a:bodyPr/>
        <a:lstStyle/>
        <a:p>
          <a:endParaRPr lang="en-US"/>
        </a:p>
      </dgm:t>
    </dgm:pt>
    <dgm:pt modelId="{147E3A4B-CA91-4473-BA4B-D7B1E631AC00}" type="sibTrans" cxnId="{57A75586-B9F1-4C81-99A0-2E5F625E4F92}">
      <dgm:prSet/>
      <dgm:spPr/>
      <dgm:t>
        <a:bodyPr/>
        <a:lstStyle/>
        <a:p>
          <a:endParaRPr lang="en-US"/>
        </a:p>
      </dgm:t>
    </dgm:pt>
    <dgm:pt modelId="{F99919E5-01EC-4850-9CF4-D832BA139222}">
      <dgm:prSet phldrT="[Text]" custT="1"/>
      <dgm:spPr/>
      <dgm:t>
        <a:bodyPr/>
        <a:lstStyle/>
        <a:p>
          <a:r>
            <a:rPr lang="en-US" sz="1200" dirty="0" err="1" smtClean="0"/>
            <a:t>Wukuf</a:t>
          </a:r>
          <a:endParaRPr lang="en-US" sz="1200" dirty="0"/>
        </a:p>
      </dgm:t>
    </dgm:pt>
    <dgm:pt modelId="{D31B5217-FE0B-4EBF-92DA-8E099402BC70}" type="parTrans" cxnId="{17CE63B8-674F-454F-BDFE-863BA759B282}">
      <dgm:prSet/>
      <dgm:spPr/>
      <dgm:t>
        <a:bodyPr/>
        <a:lstStyle/>
        <a:p>
          <a:endParaRPr lang="en-US"/>
        </a:p>
      </dgm:t>
    </dgm:pt>
    <dgm:pt modelId="{64C85D38-7A66-46CA-89B1-EA710FBB40EA}" type="sibTrans" cxnId="{17CE63B8-674F-454F-BDFE-863BA759B282}">
      <dgm:prSet/>
      <dgm:spPr/>
      <dgm:t>
        <a:bodyPr/>
        <a:lstStyle/>
        <a:p>
          <a:endParaRPr lang="en-US"/>
        </a:p>
      </dgm:t>
    </dgm:pt>
    <dgm:pt modelId="{4BD364D2-7F38-4DEC-AEA2-B6944C0763F7}">
      <dgm:prSet phldrT="[Text]" custT="1"/>
      <dgm:spPr/>
      <dgm:t>
        <a:bodyPr/>
        <a:lstStyle/>
        <a:p>
          <a:r>
            <a:rPr lang="en-US" sz="1200" dirty="0" smtClean="0"/>
            <a:t>Di </a:t>
          </a:r>
          <a:r>
            <a:rPr lang="en-US" sz="1200" dirty="0" err="1" smtClean="0"/>
            <a:t>Muzdalifah</a:t>
          </a:r>
          <a:endParaRPr lang="en-US" sz="1200" dirty="0"/>
        </a:p>
      </dgm:t>
    </dgm:pt>
    <dgm:pt modelId="{6D9CDD47-2262-476A-83FA-C040A1D67251}" type="parTrans" cxnId="{81F9D66B-F2C0-4072-95CC-42ED6485F267}">
      <dgm:prSet/>
      <dgm:spPr/>
      <dgm:t>
        <a:bodyPr/>
        <a:lstStyle/>
        <a:p>
          <a:endParaRPr lang="en-US"/>
        </a:p>
      </dgm:t>
    </dgm:pt>
    <dgm:pt modelId="{0EB35858-5E2C-46B8-BEBB-45ADE0CA3E5B}" type="sibTrans" cxnId="{81F9D66B-F2C0-4072-95CC-42ED6485F267}">
      <dgm:prSet/>
      <dgm:spPr/>
      <dgm:t>
        <a:bodyPr/>
        <a:lstStyle/>
        <a:p>
          <a:endParaRPr lang="en-US"/>
        </a:p>
      </dgm:t>
    </dgm:pt>
    <dgm:pt modelId="{8F00575A-FCCC-4042-BA5C-69A5C6569182}">
      <dgm:prSet phldrT="[Text]" custT="1"/>
      <dgm:spPr/>
      <dgm:t>
        <a:bodyPr/>
        <a:lstStyle/>
        <a:p>
          <a:r>
            <a:rPr lang="en-US" sz="1200" dirty="0" smtClean="0"/>
            <a:t>Di Mina</a:t>
          </a:r>
          <a:endParaRPr lang="en-US" sz="1200" dirty="0"/>
        </a:p>
      </dgm:t>
    </dgm:pt>
    <dgm:pt modelId="{BC50751B-C2D3-4398-B078-B7C0F0A507E9}" type="parTrans" cxnId="{F016697D-0EAA-4ACC-BE2C-24784F39365E}">
      <dgm:prSet/>
      <dgm:spPr/>
      <dgm:t>
        <a:bodyPr/>
        <a:lstStyle/>
        <a:p>
          <a:endParaRPr lang="en-US"/>
        </a:p>
      </dgm:t>
    </dgm:pt>
    <dgm:pt modelId="{686B1B3D-0792-45FC-BF18-B1C8E5FD9115}" type="sibTrans" cxnId="{F016697D-0EAA-4ACC-BE2C-24784F39365E}">
      <dgm:prSet/>
      <dgm:spPr/>
      <dgm:t>
        <a:bodyPr/>
        <a:lstStyle/>
        <a:p>
          <a:endParaRPr lang="en-US"/>
        </a:p>
      </dgm:t>
    </dgm:pt>
    <dgm:pt modelId="{AC68F24C-CEE3-4E0D-8130-39BEA9E06DA7}">
      <dgm:prSet phldrT="[Text]" custT="1"/>
      <dgm:spPr/>
      <dgm:t>
        <a:bodyPr/>
        <a:lstStyle/>
        <a:p>
          <a:r>
            <a:rPr lang="en-US" sz="1200" dirty="0" err="1" smtClean="0"/>
            <a:t>Ke</a:t>
          </a:r>
          <a:r>
            <a:rPr lang="en-US" sz="1200" dirty="0" smtClean="0"/>
            <a:t> </a:t>
          </a:r>
          <a:r>
            <a:rPr lang="en-US" sz="1200" dirty="0" err="1" smtClean="0"/>
            <a:t>Makkah</a:t>
          </a:r>
          <a:endParaRPr lang="en-US" sz="1200" dirty="0"/>
        </a:p>
      </dgm:t>
    </dgm:pt>
    <dgm:pt modelId="{02053F26-5DF7-4CF2-A0B6-66EEA2EDF872}" type="parTrans" cxnId="{5889CAB7-1726-461C-A5E3-911DFC11E6BE}">
      <dgm:prSet/>
      <dgm:spPr/>
      <dgm:t>
        <a:bodyPr/>
        <a:lstStyle/>
        <a:p>
          <a:endParaRPr lang="en-US"/>
        </a:p>
      </dgm:t>
    </dgm:pt>
    <dgm:pt modelId="{688F0F1B-8328-4D00-A341-5BCE1BCC282A}" type="sibTrans" cxnId="{5889CAB7-1726-461C-A5E3-911DFC11E6BE}">
      <dgm:prSet/>
      <dgm:spPr/>
      <dgm:t>
        <a:bodyPr/>
        <a:lstStyle/>
        <a:p>
          <a:endParaRPr lang="en-US"/>
        </a:p>
      </dgm:t>
    </dgm:pt>
    <dgm:pt modelId="{9A41ED13-D0BB-4B3A-9305-A33898E17C64}" type="pres">
      <dgm:prSet presAssocID="{26369045-D178-4143-AA71-D84A4573EBAC}" presName="CompostProcess" presStyleCnt="0">
        <dgm:presLayoutVars>
          <dgm:dir/>
          <dgm:resizeHandles val="exact"/>
        </dgm:presLayoutVars>
      </dgm:prSet>
      <dgm:spPr/>
    </dgm:pt>
    <dgm:pt modelId="{B00733A9-09C3-41AD-9A96-5215F35164CF}" type="pres">
      <dgm:prSet presAssocID="{26369045-D178-4143-AA71-D84A4573EBAC}" presName="arrow" presStyleLbl="bgShp" presStyleIdx="0" presStyleCnt="1" custScaleX="117647" custLinFactNeighborX="0" custLinFactNeighborY="-70968"/>
      <dgm:spPr/>
    </dgm:pt>
    <dgm:pt modelId="{50F7DEE8-82AA-4F88-82B5-C751504E5A9A}" type="pres">
      <dgm:prSet presAssocID="{26369045-D178-4143-AA71-D84A4573EBAC}" presName="linearProcess" presStyleCnt="0"/>
      <dgm:spPr/>
    </dgm:pt>
    <dgm:pt modelId="{4019B10F-727D-4592-8FA9-829715134021}" type="pres">
      <dgm:prSet presAssocID="{9359E594-98B8-47FF-8A71-7252A8286802}" presName="textNode" presStyleLbl="node1" presStyleIdx="0" presStyleCnt="12" custScaleX="172199" custScaleY="21875" custLinFactX="57333" custLinFactNeighborX="100000" custLinFactNeighborY="-98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7A6F8-433C-4862-BB68-3FB0E7501088}" type="pres">
      <dgm:prSet presAssocID="{D0D352F1-248B-4B02-8D6E-177B32D14964}" presName="sibTrans" presStyleCnt="0"/>
      <dgm:spPr/>
    </dgm:pt>
    <dgm:pt modelId="{51195198-DA93-4A5A-99D0-6D23F1DA71C0}" type="pres">
      <dgm:prSet presAssocID="{804EF4E7-D1DA-4EC8-848C-05363BF0ABF3}" presName="textNode" presStyleLbl="node1" presStyleIdx="1" presStyleCnt="12" custScaleX="141610" custLinFactX="-143651" custLinFactNeighborX="-200000" custLinFactNeighborY="-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5BB8A-7C7F-4F18-A0ED-CF27CC91070F}" type="pres">
      <dgm:prSet presAssocID="{92339304-856A-402D-998D-381381A54B4D}" presName="sibTrans" presStyleCnt="0"/>
      <dgm:spPr/>
    </dgm:pt>
    <dgm:pt modelId="{D83CA43E-6912-4767-AF97-1AA4548F6466}" type="pres">
      <dgm:prSet presAssocID="{48FB0B32-EB74-44E5-9379-0396D212E12B}" presName="textNode" presStyleLbl="node1" presStyleIdx="2" presStyleCnt="12" custScaleX="123385" custLinFactX="-147603" custLinFactNeighborX="-200000" custLinFactNeighborY="-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986A9-8BBE-4B44-A4B1-4DB397E54277}" type="pres">
      <dgm:prSet presAssocID="{00AB5BBC-8A17-422D-AD91-86A49B302195}" presName="sibTrans" presStyleCnt="0"/>
      <dgm:spPr/>
    </dgm:pt>
    <dgm:pt modelId="{9740E201-88FC-4C4D-9712-66BC0463E724}" type="pres">
      <dgm:prSet presAssocID="{57F3C2FA-E46B-406F-8DFB-0E027862F27D}" presName="textNode" presStyleLbl="node1" presStyleIdx="3" presStyleCnt="12" custScaleX="120601" custLinFactX="-153511" custLinFactNeighborX="-200000" custLinFactNeighborY="-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B2259-24AE-4356-8446-6113635B5ABF}" type="pres">
      <dgm:prSet presAssocID="{A2FAF4F5-CE63-4707-8130-CC980264227A}" presName="sibTrans" presStyleCnt="0"/>
      <dgm:spPr/>
    </dgm:pt>
    <dgm:pt modelId="{4382A9F7-B1B5-479C-AFE9-031BD47C2F47}" type="pres">
      <dgm:prSet presAssocID="{1E716337-7395-4561-8CE9-C14258BAAEA9}" presName="textNode" presStyleLbl="node1" presStyleIdx="4" presStyleCnt="12" custScaleX="77659" custLinFactX="-156636" custLinFactNeighborX="-200000" custLinFactNeighborY="-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8DE95-52AB-4B39-9A4A-3114CC25FC55}" type="pres">
      <dgm:prSet presAssocID="{BE35121E-7D44-49A7-A061-53D12230087B}" presName="sibTrans" presStyleCnt="0"/>
      <dgm:spPr/>
    </dgm:pt>
    <dgm:pt modelId="{871B068B-3A0B-474D-98A3-73BC128101AE}" type="pres">
      <dgm:prSet presAssocID="{DC550006-8FE2-4DF1-9ADF-E2D44F0EB169}" presName="textNode" presStyleLbl="node1" presStyleIdx="5" presStyleCnt="12" custScaleX="114062" custLinFactX="-153403" custLinFactNeighborX="-200000" custLinFactNeighborY="-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8E101-5AA9-43E6-9886-C7F83BF3EB29}" type="pres">
      <dgm:prSet presAssocID="{A5E4C57A-D5AF-4891-A936-670D31C1A51B}" presName="sibTrans" presStyleCnt="0"/>
      <dgm:spPr/>
    </dgm:pt>
    <dgm:pt modelId="{CC97D82E-F64B-4EC4-87E0-13624E4A646C}" type="pres">
      <dgm:prSet presAssocID="{D35358A4-79BC-43BB-A645-C5D9A6B62DE3}" presName="textNode" presStyleLbl="node1" presStyleIdx="6" presStyleCnt="12" custScaleX="161413" custLinFactX="-152151" custLinFactNeighborX="-200000" custLinFactNeighborY="-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5DE3C-EDCB-40FE-B47B-CC6D78FF8936}" type="pres">
      <dgm:prSet presAssocID="{62976E67-464C-4557-B58D-F21825CF9483}" presName="sibTrans" presStyleCnt="0"/>
      <dgm:spPr/>
    </dgm:pt>
    <dgm:pt modelId="{355227A1-9978-4D6D-AFD6-1CD4E16BAB5D}" type="pres">
      <dgm:prSet presAssocID="{50D1A80A-2CB1-450A-A707-1784C07D7606}" presName="textNode" presStyleLbl="node1" presStyleIdx="7" presStyleCnt="12" custScaleX="117758" custLinFactX="-153604" custLinFactNeighborX="-200000" custLinFactNeighborY="-2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B66E9-953D-4E18-808A-7A7598956E8C}" type="pres">
      <dgm:prSet presAssocID="{147E3A4B-CA91-4473-BA4B-D7B1E631AC00}" presName="sibTrans" presStyleCnt="0"/>
      <dgm:spPr/>
    </dgm:pt>
    <dgm:pt modelId="{20586911-350F-48D1-9981-BCB3C9BA27EA}" type="pres">
      <dgm:prSet presAssocID="{F99919E5-01EC-4850-9CF4-D832BA139222}" presName="textNode" presStyleLbl="node1" presStyleIdx="8" presStyleCnt="12" custLinFactX="-157917" custLinFactNeighborX="-200000" custLinFactNeighborY="-2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6D1E1-A273-45B5-977C-9B80F54CF90C}" type="pres">
      <dgm:prSet presAssocID="{64C85D38-7A66-46CA-89B1-EA710FBB40EA}" presName="sibTrans" presStyleCnt="0"/>
      <dgm:spPr/>
    </dgm:pt>
    <dgm:pt modelId="{FB78814F-7ADC-4F9C-AD6C-45CDCB38B0C8}" type="pres">
      <dgm:prSet presAssocID="{4BD364D2-7F38-4DEC-AEA2-B6944C0763F7}" presName="textNode" presStyleLbl="node1" presStyleIdx="9" presStyleCnt="12" custScaleX="156487" custLinFactX="-165950" custLinFactNeighborX="-200000" custLinFactNeighborY="-2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56CE4-D2F1-49DB-9A1E-DF65E861181A}" type="pres">
      <dgm:prSet presAssocID="{0EB35858-5E2C-46B8-BEBB-45ADE0CA3E5B}" presName="sibTrans" presStyleCnt="0"/>
      <dgm:spPr/>
    </dgm:pt>
    <dgm:pt modelId="{0D1AC8B8-21E0-43DF-BBED-EC8160CC38A4}" type="pres">
      <dgm:prSet presAssocID="{8F00575A-FCCC-4042-BA5C-69A5C6569182}" presName="textNode" presStyleLbl="node1" presStyleIdx="10" presStyleCnt="12" custLinFactX="-164803" custLinFactNeighborX="-200000" custLinFactNeighborY="-2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86861-FA84-4013-8EBF-7E5DE21E47C8}" type="pres">
      <dgm:prSet presAssocID="{686B1B3D-0792-45FC-BF18-B1C8E5FD9115}" presName="sibTrans" presStyleCnt="0"/>
      <dgm:spPr/>
    </dgm:pt>
    <dgm:pt modelId="{5A816985-E9F1-4C8E-9580-8FF37F45FF92}" type="pres">
      <dgm:prSet presAssocID="{AC68F24C-CEE3-4E0D-8130-39BEA9E06DA7}" presName="textNode" presStyleLbl="node1" presStyleIdx="11" presStyleCnt="12" custLinFactX="-164575" custLinFactNeighborX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F9D66B-F2C0-4072-95CC-42ED6485F267}" srcId="{26369045-D178-4143-AA71-D84A4573EBAC}" destId="{4BD364D2-7F38-4DEC-AEA2-B6944C0763F7}" srcOrd="9" destOrd="0" parTransId="{6D9CDD47-2262-476A-83FA-C040A1D67251}" sibTransId="{0EB35858-5E2C-46B8-BEBB-45ADE0CA3E5B}"/>
    <dgm:cxn modelId="{3C5B0955-961F-4B81-9495-1A8531685FE5}" srcId="{26369045-D178-4143-AA71-D84A4573EBAC}" destId="{DC550006-8FE2-4DF1-9ADF-E2D44F0EB169}" srcOrd="5" destOrd="0" parTransId="{EA760D41-861A-4634-AD3D-47478FE25D37}" sibTransId="{A5E4C57A-D5AF-4891-A936-670D31C1A51B}"/>
    <dgm:cxn modelId="{71E02482-C795-49D7-906A-1AB18E1F418F}" type="presOf" srcId="{26369045-D178-4143-AA71-D84A4573EBAC}" destId="{9A41ED13-D0BB-4B3A-9305-A33898E17C64}" srcOrd="0" destOrd="0" presId="urn:microsoft.com/office/officeart/2005/8/layout/hProcess9"/>
    <dgm:cxn modelId="{212D1215-7A08-4752-A4CA-217C7B1E5D2D}" type="presOf" srcId="{DC550006-8FE2-4DF1-9ADF-E2D44F0EB169}" destId="{871B068B-3A0B-474D-98A3-73BC128101AE}" srcOrd="0" destOrd="0" presId="urn:microsoft.com/office/officeart/2005/8/layout/hProcess9"/>
    <dgm:cxn modelId="{2240FB7A-F139-49F6-8320-3E5C5300D731}" srcId="{26369045-D178-4143-AA71-D84A4573EBAC}" destId="{D35358A4-79BC-43BB-A645-C5D9A6B62DE3}" srcOrd="6" destOrd="0" parTransId="{71EF966A-ED64-4D6D-B3E8-33DD95C1538D}" sibTransId="{62976E67-464C-4557-B58D-F21825CF9483}"/>
    <dgm:cxn modelId="{111D385C-13C3-4A02-BDB1-F9A84E68ED5D}" srcId="{26369045-D178-4143-AA71-D84A4573EBAC}" destId="{57F3C2FA-E46B-406F-8DFB-0E027862F27D}" srcOrd="3" destOrd="0" parTransId="{ECC22CC9-D2C0-43B2-BE69-8933BF2B4789}" sibTransId="{A2FAF4F5-CE63-4707-8130-CC980264227A}"/>
    <dgm:cxn modelId="{F016697D-0EAA-4ACC-BE2C-24784F39365E}" srcId="{26369045-D178-4143-AA71-D84A4573EBAC}" destId="{8F00575A-FCCC-4042-BA5C-69A5C6569182}" srcOrd="10" destOrd="0" parTransId="{BC50751B-C2D3-4398-B078-B7C0F0A507E9}" sibTransId="{686B1B3D-0792-45FC-BF18-B1C8E5FD9115}"/>
    <dgm:cxn modelId="{B918E4CE-43C6-4235-9C52-C27525811455}" type="presOf" srcId="{57F3C2FA-E46B-406F-8DFB-0E027862F27D}" destId="{9740E201-88FC-4C4D-9712-66BC0463E724}" srcOrd="0" destOrd="0" presId="urn:microsoft.com/office/officeart/2005/8/layout/hProcess9"/>
    <dgm:cxn modelId="{B5FD10BF-CBAE-4638-9A6C-4565EF249AEF}" type="presOf" srcId="{AC68F24C-CEE3-4E0D-8130-39BEA9E06DA7}" destId="{5A816985-E9F1-4C8E-9580-8FF37F45FF92}" srcOrd="0" destOrd="0" presId="urn:microsoft.com/office/officeart/2005/8/layout/hProcess9"/>
    <dgm:cxn modelId="{CE693585-746A-49FE-9ECA-4CEB8A032EFC}" type="presOf" srcId="{9359E594-98B8-47FF-8A71-7252A8286802}" destId="{4019B10F-727D-4592-8FA9-829715134021}" srcOrd="0" destOrd="0" presId="urn:microsoft.com/office/officeart/2005/8/layout/hProcess9"/>
    <dgm:cxn modelId="{CBCB4723-3D7F-492A-B800-B52EBCF41B8F}" type="presOf" srcId="{50D1A80A-2CB1-450A-A707-1784C07D7606}" destId="{355227A1-9978-4D6D-AFD6-1CD4E16BAB5D}" srcOrd="0" destOrd="0" presId="urn:microsoft.com/office/officeart/2005/8/layout/hProcess9"/>
    <dgm:cxn modelId="{26546B79-4E81-4B67-BAC2-7193EBC6F3B4}" type="presOf" srcId="{4BD364D2-7F38-4DEC-AEA2-B6944C0763F7}" destId="{FB78814F-7ADC-4F9C-AD6C-45CDCB38B0C8}" srcOrd="0" destOrd="0" presId="urn:microsoft.com/office/officeart/2005/8/layout/hProcess9"/>
    <dgm:cxn modelId="{4EE08A28-0288-4073-8680-43378E9E7B47}" srcId="{26369045-D178-4143-AA71-D84A4573EBAC}" destId="{804EF4E7-D1DA-4EC8-848C-05363BF0ABF3}" srcOrd="1" destOrd="0" parTransId="{5BD3EB29-58C5-4FDD-8E51-F729891C3836}" sibTransId="{92339304-856A-402D-998D-381381A54B4D}"/>
    <dgm:cxn modelId="{2EF7F6BD-2CA8-468D-817E-915348A8D88F}" type="presOf" srcId="{48FB0B32-EB74-44E5-9379-0396D212E12B}" destId="{D83CA43E-6912-4767-AF97-1AA4548F6466}" srcOrd="0" destOrd="0" presId="urn:microsoft.com/office/officeart/2005/8/layout/hProcess9"/>
    <dgm:cxn modelId="{68C3D90D-B0F3-4BDC-A00D-05950584C1BC}" srcId="{26369045-D178-4143-AA71-D84A4573EBAC}" destId="{9359E594-98B8-47FF-8A71-7252A8286802}" srcOrd="0" destOrd="0" parTransId="{766D155F-CAE7-4C72-A451-8D5B914967BD}" sibTransId="{D0D352F1-248B-4B02-8D6E-177B32D14964}"/>
    <dgm:cxn modelId="{4762B864-A9FD-478D-8E8D-F85B2B52E1C0}" type="presOf" srcId="{8F00575A-FCCC-4042-BA5C-69A5C6569182}" destId="{0D1AC8B8-21E0-43DF-BBED-EC8160CC38A4}" srcOrd="0" destOrd="0" presId="urn:microsoft.com/office/officeart/2005/8/layout/hProcess9"/>
    <dgm:cxn modelId="{5889CAB7-1726-461C-A5E3-911DFC11E6BE}" srcId="{26369045-D178-4143-AA71-D84A4573EBAC}" destId="{AC68F24C-CEE3-4E0D-8130-39BEA9E06DA7}" srcOrd="11" destOrd="0" parTransId="{02053F26-5DF7-4CF2-A0B6-66EEA2EDF872}" sibTransId="{688F0F1B-8328-4D00-A341-5BCE1BCC282A}"/>
    <dgm:cxn modelId="{03CC77CB-F3EC-4F0D-B99C-7FA672406122}" srcId="{26369045-D178-4143-AA71-D84A4573EBAC}" destId="{1E716337-7395-4561-8CE9-C14258BAAEA9}" srcOrd="4" destOrd="0" parTransId="{022248C5-DECC-444A-9F42-46D935008EE2}" sibTransId="{BE35121E-7D44-49A7-A061-53D12230087B}"/>
    <dgm:cxn modelId="{6FBA2F32-B77C-4C92-AF86-25855C3195A6}" srcId="{26369045-D178-4143-AA71-D84A4573EBAC}" destId="{48FB0B32-EB74-44E5-9379-0396D212E12B}" srcOrd="2" destOrd="0" parTransId="{08DD5537-39FD-4DAE-8D3F-03FC5575A983}" sibTransId="{00AB5BBC-8A17-422D-AD91-86A49B302195}"/>
    <dgm:cxn modelId="{168AC0B4-43E5-401E-AE0D-869950E25926}" type="presOf" srcId="{D35358A4-79BC-43BB-A645-C5D9A6B62DE3}" destId="{CC97D82E-F64B-4EC4-87E0-13624E4A646C}" srcOrd="0" destOrd="0" presId="urn:microsoft.com/office/officeart/2005/8/layout/hProcess9"/>
    <dgm:cxn modelId="{5743BD72-12C3-4BAA-B2DD-94196EF2F4D5}" type="presOf" srcId="{1E716337-7395-4561-8CE9-C14258BAAEA9}" destId="{4382A9F7-B1B5-479C-AFE9-031BD47C2F47}" srcOrd="0" destOrd="0" presId="urn:microsoft.com/office/officeart/2005/8/layout/hProcess9"/>
    <dgm:cxn modelId="{57A75586-B9F1-4C81-99A0-2E5F625E4F92}" srcId="{26369045-D178-4143-AA71-D84A4573EBAC}" destId="{50D1A80A-2CB1-450A-A707-1784C07D7606}" srcOrd="7" destOrd="0" parTransId="{6AC1220B-75F3-47FD-8540-AFE1862ACA22}" sibTransId="{147E3A4B-CA91-4473-BA4B-D7B1E631AC00}"/>
    <dgm:cxn modelId="{1AE3E832-FD6D-4DED-BFBA-FFD2403DC593}" type="presOf" srcId="{F99919E5-01EC-4850-9CF4-D832BA139222}" destId="{20586911-350F-48D1-9981-BCB3C9BA27EA}" srcOrd="0" destOrd="0" presId="urn:microsoft.com/office/officeart/2005/8/layout/hProcess9"/>
    <dgm:cxn modelId="{C46CDD5A-E06A-4CCA-BA68-DF1986BB083D}" type="presOf" srcId="{804EF4E7-D1DA-4EC8-848C-05363BF0ABF3}" destId="{51195198-DA93-4A5A-99D0-6D23F1DA71C0}" srcOrd="0" destOrd="0" presId="urn:microsoft.com/office/officeart/2005/8/layout/hProcess9"/>
    <dgm:cxn modelId="{17CE63B8-674F-454F-BDFE-863BA759B282}" srcId="{26369045-D178-4143-AA71-D84A4573EBAC}" destId="{F99919E5-01EC-4850-9CF4-D832BA139222}" srcOrd="8" destOrd="0" parTransId="{D31B5217-FE0B-4EBF-92DA-8E099402BC70}" sibTransId="{64C85D38-7A66-46CA-89B1-EA710FBB40EA}"/>
    <dgm:cxn modelId="{5940D9C6-0B74-4ECC-8B87-ECAFBB22D2AC}" type="presParOf" srcId="{9A41ED13-D0BB-4B3A-9305-A33898E17C64}" destId="{B00733A9-09C3-41AD-9A96-5215F35164CF}" srcOrd="0" destOrd="0" presId="urn:microsoft.com/office/officeart/2005/8/layout/hProcess9"/>
    <dgm:cxn modelId="{2AA5A778-86D3-4C0C-B105-ACEB7D54768B}" type="presParOf" srcId="{9A41ED13-D0BB-4B3A-9305-A33898E17C64}" destId="{50F7DEE8-82AA-4F88-82B5-C751504E5A9A}" srcOrd="1" destOrd="0" presId="urn:microsoft.com/office/officeart/2005/8/layout/hProcess9"/>
    <dgm:cxn modelId="{8FC79266-03B5-450A-8653-F3114772D42B}" type="presParOf" srcId="{50F7DEE8-82AA-4F88-82B5-C751504E5A9A}" destId="{4019B10F-727D-4592-8FA9-829715134021}" srcOrd="0" destOrd="0" presId="urn:microsoft.com/office/officeart/2005/8/layout/hProcess9"/>
    <dgm:cxn modelId="{ABA857AE-0BC8-4724-9CAA-B91AED0B5A16}" type="presParOf" srcId="{50F7DEE8-82AA-4F88-82B5-C751504E5A9A}" destId="{E147A6F8-433C-4862-BB68-3FB0E7501088}" srcOrd="1" destOrd="0" presId="urn:microsoft.com/office/officeart/2005/8/layout/hProcess9"/>
    <dgm:cxn modelId="{BB21A044-DDB2-4994-BAB5-E427D86D1163}" type="presParOf" srcId="{50F7DEE8-82AA-4F88-82B5-C751504E5A9A}" destId="{51195198-DA93-4A5A-99D0-6D23F1DA71C0}" srcOrd="2" destOrd="0" presId="urn:microsoft.com/office/officeart/2005/8/layout/hProcess9"/>
    <dgm:cxn modelId="{4D74CC86-0310-4E07-8406-9A2DB3DC40F0}" type="presParOf" srcId="{50F7DEE8-82AA-4F88-82B5-C751504E5A9A}" destId="{0A75BB8A-7C7F-4F18-A0ED-CF27CC91070F}" srcOrd="3" destOrd="0" presId="urn:microsoft.com/office/officeart/2005/8/layout/hProcess9"/>
    <dgm:cxn modelId="{CFE93198-2A8F-4F85-84FE-6EF08B3B0B22}" type="presParOf" srcId="{50F7DEE8-82AA-4F88-82B5-C751504E5A9A}" destId="{D83CA43E-6912-4767-AF97-1AA4548F6466}" srcOrd="4" destOrd="0" presId="urn:microsoft.com/office/officeart/2005/8/layout/hProcess9"/>
    <dgm:cxn modelId="{A28E0273-C686-42C3-8B00-EB271D75F0B9}" type="presParOf" srcId="{50F7DEE8-82AA-4F88-82B5-C751504E5A9A}" destId="{35F986A9-8BBE-4B44-A4B1-4DB397E54277}" srcOrd="5" destOrd="0" presId="urn:microsoft.com/office/officeart/2005/8/layout/hProcess9"/>
    <dgm:cxn modelId="{7EE94551-7C95-4BE0-BE89-4AF7896F5D75}" type="presParOf" srcId="{50F7DEE8-82AA-4F88-82B5-C751504E5A9A}" destId="{9740E201-88FC-4C4D-9712-66BC0463E724}" srcOrd="6" destOrd="0" presId="urn:microsoft.com/office/officeart/2005/8/layout/hProcess9"/>
    <dgm:cxn modelId="{9863516D-B574-4AA2-A640-1ECA5EFEB49B}" type="presParOf" srcId="{50F7DEE8-82AA-4F88-82B5-C751504E5A9A}" destId="{96AB2259-24AE-4356-8446-6113635B5ABF}" srcOrd="7" destOrd="0" presId="urn:microsoft.com/office/officeart/2005/8/layout/hProcess9"/>
    <dgm:cxn modelId="{03B3E7AC-FA9E-42B6-B1A6-EA9ED6EBC164}" type="presParOf" srcId="{50F7DEE8-82AA-4F88-82B5-C751504E5A9A}" destId="{4382A9F7-B1B5-479C-AFE9-031BD47C2F47}" srcOrd="8" destOrd="0" presId="urn:microsoft.com/office/officeart/2005/8/layout/hProcess9"/>
    <dgm:cxn modelId="{82548B04-36B2-4F34-B267-BBEE07EC26B0}" type="presParOf" srcId="{50F7DEE8-82AA-4F88-82B5-C751504E5A9A}" destId="{DE88DE95-52AB-4B39-9A4A-3114CC25FC55}" srcOrd="9" destOrd="0" presId="urn:microsoft.com/office/officeart/2005/8/layout/hProcess9"/>
    <dgm:cxn modelId="{E76BF817-C0DD-476E-8543-74149F4402A7}" type="presParOf" srcId="{50F7DEE8-82AA-4F88-82B5-C751504E5A9A}" destId="{871B068B-3A0B-474D-98A3-73BC128101AE}" srcOrd="10" destOrd="0" presId="urn:microsoft.com/office/officeart/2005/8/layout/hProcess9"/>
    <dgm:cxn modelId="{CE67A2DA-AA18-488D-ACFE-938BD1400AB2}" type="presParOf" srcId="{50F7DEE8-82AA-4F88-82B5-C751504E5A9A}" destId="{7FE8E101-5AA9-43E6-9886-C7F83BF3EB29}" srcOrd="11" destOrd="0" presId="urn:microsoft.com/office/officeart/2005/8/layout/hProcess9"/>
    <dgm:cxn modelId="{18569F03-C09F-487C-854A-B4C7F64D9F22}" type="presParOf" srcId="{50F7DEE8-82AA-4F88-82B5-C751504E5A9A}" destId="{CC97D82E-F64B-4EC4-87E0-13624E4A646C}" srcOrd="12" destOrd="0" presId="urn:microsoft.com/office/officeart/2005/8/layout/hProcess9"/>
    <dgm:cxn modelId="{D18BD0D2-2818-445C-ADF6-7A5B39CD4DEE}" type="presParOf" srcId="{50F7DEE8-82AA-4F88-82B5-C751504E5A9A}" destId="{C6B5DE3C-EDCB-40FE-B47B-CC6D78FF8936}" srcOrd="13" destOrd="0" presId="urn:microsoft.com/office/officeart/2005/8/layout/hProcess9"/>
    <dgm:cxn modelId="{39C40527-D006-4EAA-8AE2-8E197251B624}" type="presParOf" srcId="{50F7DEE8-82AA-4F88-82B5-C751504E5A9A}" destId="{355227A1-9978-4D6D-AFD6-1CD4E16BAB5D}" srcOrd="14" destOrd="0" presId="urn:microsoft.com/office/officeart/2005/8/layout/hProcess9"/>
    <dgm:cxn modelId="{711A353A-5A79-49C7-A719-87EC26E87065}" type="presParOf" srcId="{50F7DEE8-82AA-4F88-82B5-C751504E5A9A}" destId="{6BAB66E9-953D-4E18-808A-7A7598956E8C}" srcOrd="15" destOrd="0" presId="urn:microsoft.com/office/officeart/2005/8/layout/hProcess9"/>
    <dgm:cxn modelId="{890A0C5D-4CBE-4D3C-85FF-B0C8139010E2}" type="presParOf" srcId="{50F7DEE8-82AA-4F88-82B5-C751504E5A9A}" destId="{20586911-350F-48D1-9981-BCB3C9BA27EA}" srcOrd="16" destOrd="0" presId="urn:microsoft.com/office/officeart/2005/8/layout/hProcess9"/>
    <dgm:cxn modelId="{40B26925-E16C-4A1F-BD75-03A53DC20B16}" type="presParOf" srcId="{50F7DEE8-82AA-4F88-82B5-C751504E5A9A}" destId="{7356D1E1-A273-45B5-977C-9B80F54CF90C}" srcOrd="17" destOrd="0" presId="urn:microsoft.com/office/officeart/2005/8/layout/hProcess9"/>
    <dgm:cxn modelId="{8DCE781A-CF96-4CD3-A8DE-21C954B48B9F}" type="presParOf" srcId="{50F7DEE8-82AA-4F88-82B5-C751504E5A9A}" destId="{FB78814F-7ADC-4F9C-AD6C-45CDCB38B0C8}" srcOrd="18" destOrd="0" presId="urn:microsoft.com/office/officeart/2005/8/layout/hProcess9"/>
    <dgm:cxn modelId="{C0F5C846-77DC-4429-8CD0-EAD8D22092C2}" type="presParOf" srcId="{50F7DEE8-82AA-4F88-82B5-C751504E5A9A}" destId="{1ED56CE4-D2F1-49DB-9A1E-DF65E861181A}" srcOrd="19" destOrd="0" presId="urn:microsoft.com/office/officeart/2005/8/layout/hProcess9"/>
    <dgm:cxn modelId="{C7BBE7B6-FBE7-40F6-87E6-B3EFD353D349}" type="presParOf" srcId="{50F7DEE8-82AA-4F88-82B5-C751504E5A9A}" destId="{0D1AC8B8-21E0-43DF-BBED-EC8160CC38A4}" srcOrd="20" destOrd="0" presId="urn:microsoft.com/office/officeart/2005/8/layout/hProcess9"/>
    <dgm:cxn modelId="{04880416-4457-487A-9A85-A4E67D701A12}" type="presParOf" srcId="{50F7DEE8-82AA-4F88-82B5-C751504E5A9A}" destId="{9ED86861-FA84-4013-8EBF-7E5DE21E47C8}" srcOrd="21" destOrd="0" presId="urn:microsoft.com/office/officeart/2005/8/layout/hProcess9"/>
    <dgm:cxn modelId="{D8B3C974-1A85-4D92-927B-0F408BF4E4B5}" type="presParOf" srcId="{50F7DEE8-82AA-4F88-82B5-C751504E5A9A}" destId="{5A816985-E9F1-4C8E-9580-8FF37F45FF92}" srcOrd="22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369045-D178-4143-AA71-D84A4573EBAC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9359E594-98B8-47FF-8A71-7252A8286802}">
      <dgm:prSet phldrT="[Text]" custT="1"/>
      <dgm:spPr/>
      <dgm:t>
        <a:bodyPr/>
        <a:lstStyle/>
        <a:p>
          <a:r>
            <a:rPr lang="en-US" sz="1200" b="1" dirty="0" smtClean="0"/>
            <a:t>A. UMRAH</a:t>
          </a:r>
          <a:endParaRPr lang="en-US" sz="1200" b="1" dirty="0"/>
        </a:p>
      </dgm:t>
    </dgm:pt>
    <dgm:pt modelId="{766D155F-CAE7-4C72-A451-8D5B914967BD}" type="parTrans" cxnId="{68C3D90D-B0F3-4BDC-A00D-05950584C1BC}">
      <dgm:prSet/>
      <dgm:spPr/>
      <dgm:t>
        <a:bodyPr/>
        <a:lstStyle/>
        <a:p>
          <a:endParaRPr lang="en-US"/>
        </a:p>
      </dgm:t>
    </dgm:pt>
    <dgm:pt modelId="{D0D352F1-248B-4B02-8D6E-177B32D14964}" type="sibTrans" cxnId="{68C3D90D-B0F3-4BDC-A00D-05950584C1BC}">
      <dgm:prSet/>
      <dgm:spPr/>
      <dgm:t>
        <a:bodyPr/>
        <a:lstStyle/>
        <a:p>
          <a:endParaRPr lang="en-US"/>
        </a:p>
      </dgm:t>
    </dgm:pt>
    <dgm:pt modelId="{DC550006-8FE2-4DF1-9ADF-E2D44F0EB169}">
      <dgm:prSet phldrT="[Text]" custT="1"/>
      <dgm:spPr/>
      <dgm:t>
        <a:bodyPr/>
        <a:lstStyle/>
        <a:p>
          <a:r>
            <a:rPr lang="en-US" sz="1400" b="1" dirty="0" err="1" smtClean="0"/>
            <a:t>Masuk</a:t>
          </a:r>
          <a:r>
            <a:rPr lang="en-US" sz="1400" b="1" dirty="0" smtClean="0"/>
            <a:t> </a:t>
          </a:r>
          <a:r>
            <a:rPr lang="en-US" sz="1400" b="1" dirty="0" err="1" smtClean="0"/>
            <a:t>masjidil</a:t>
          </a:r>
          <a:r>
            <a:rPr lang="en-US" sz="1400" b="1" dirty="0" smtClean="0"/>
            <a:t> </a:t>
          </a:r>
          <a:r>
            <a:rPr lang="en-US" sz="1400" b="1" dirty="0" err="1" smtClean="0"/>
            <a:t>haram</a:t>
          </a:r>
          <a:endParaRPr lang="en-US" sz="1400" b="1" dirty="0"/>
        </a:p>
      </dgm:t>
    </dgm:pt>
    <dgm:pt modelId="{EA760D41-861A-4634-AD3D-47478FE25D37}" type="parTrans" cxnId="{3C5B0955-961F-4B81-9495-1A8531685FE5}">
      <dgm:prSet/>
      <dgm:spPr/>
      <dgm:t>
        <a:bodyPr/>
        <a:lstStyle/>
        <a:p>
          <a:endParaRPr lang="en-US"/>
        </a:p>
      </dgm:t>
    </dgm:pt>
    <dgm:pt modelId="{A5E4C57A-D5AF-4891-A936-670D31C1A51B}" type="sibTrans" cxnId="{3C5B0955-961F-4B81-9495-1A8531685FE5}">
      <dgm:prSet/>
      <dgm:spPr/>
      <dgm:t>
        <a:bodyPr/>
        <a:lstStyle/>
        <a:p>
          <a:endParaRPr lang="en-US"/>
        </a:p>
      </dgm:t>
    </dgm:pt>
    <dgm:pt modelId="{D35358A4-79BC-43BB-A645-C5D9A6B62DE3}">
      <dgm:prSet phldrT="[Text]" custT="1"/>
      <dgm:spPr/>
      <dgm:t>
        <a:bodyPr/>
        <a:lstStyle/>
        <a:p>
          <a:r>
            <a:rPr lang="en-US" sz="1400" b="1" dirty="0" err="1" smtClean="0"/>
            <a:t>Melihat</a:t>
          </a:r>
          <a:r>
            <a:rPr lang="en-US" sz="1400" b="1" dirty="0" smtClean="0"/>
            <a:t> </a:t>
          </a:r>
          <a:r>
            <a:rPr lang="en-US" sz="1400" b="1" dirty="0" err="1" smtClean="0"/>
            <a:t>ka’bah</a:t>
          </a:r>
          <a:endParaRPr lang="en-US" sz="1400" b="1" dirty="0"/>
        </a:p>
      </dgm:t>
    </dgm:pt>
    <dgm:pt modelId="{71EF966A-ED64-4D6D-B3E8-33DD95C1538D}" type="parTrans" cxnId="{2240FB7A-F139-49F6-8320-3E5C5300D731}">
      <dgm:prSet/>
      <dgm:spPr/>
      <dgm:t>
        <a:bodyPr/>
        <a:lstStyle/>
        <a:p>
          <a:endParaRPr lang="en-US"/>
        </a:p>
      </dgm:t>
    </dgm:pt>
    <dgm:pt modelId="{62976E67-464C-4557-B58D-F21825CF9483}" type="sibTrans" cxnId="{2240FB7A-F139-49F6-8320-3E5C5300D731}">
      <dgm:prSet/>
      <dgm:spPr/>
      <dgm:t>
        <a:bodyPr/>
        <a:lstStyle/>
        <a:p>
          <a:endParaRPr lang="en-US"/>
        </a:p>
      </dgm:t>
    </dgm:pt>
    <dgm:pt modelId="{804EF4E7-D1DA-4EC8-848C-05363BF0ABF3}">
      <dgm:prSet phldrT="[Text]" custT="1"/>
      <dgm:spPr/>
      <dgm:t>
        <a:bodyPr/>
        <a:lstStyle/>
        <a:p>
          <a:r>
            <a:rPr lang="en-US" sz="1400" b="1" dirty="0" err="1" smtClean="0"/>
            <a:t>Bersuci</a:t>
          </a:r>
          <a:endParaRPr lang="en-US" sz="1400" b="1" dirty="0"/>
        </a:p>
      </dgm:t>
    </dgm:pt>
    <dgm:pt modelId="{5BD3EB29-58C5-4FDD-8E51-F729891C3836}" type="parTrans" cxnId="{4EE08A28-0288-4073-8680-43378E9E7B47}">
      <dgm:prSet/>
      <dgm:spPr/>
      <dgm:t>
        <a:bodyPr/>
        <a:lstStyle/>
        <a:p>
          <a:endParaRPr lang="en-US"/>
        </a:p>
      </dgm:t>
    </dgm:pt>
    <dgm:pt modelId="{92339304-856A-402D-998D-381381A54B4D}" type="sibTrans" cxnId="{4EE08A28-0288-4073-8680-43378E9E7B47}">
      <dgm:prSet/>
      <dgm:spPr/>
      <dgm:t>
        <a:bodyPr/>
        <a:lstStyle/>
        <a:p>
          <a:endParaRPr lang="en-US"/>
        </a:p>
      </dgm:t>
    </dgm:pt>
    <dgm:pt modelId="{48FB0B32-EB74-44E5-9379-0396D212E12B}">
      <dgm:prSet phldrT="[Text]" custT="1"/>
      <dgm:spPr/>
      <dgm:t>
        <a:bodyPr/>
        <a:lstStyle/>
        <a:p>
          <a:r>
            <a:rPr lang="en-US" sz="1400" b="1" dirty="0" err="1" smtClean="0"/>
            <a:t>Berpa</a:t>
          </a:r>
          <a:endParaRPr lang="en-US" sz="1400" b="1" dirty="0" smtClean="0"/>
        </a:p>
        <a:p>
          <a:r>
            <a:rPr lang="en-US" sz="1400" b="1" dirty="0" err="1" smtClean="0"/>
            <a:t>kaian</a:t>
          </a:r>
          <a:r>
            <a:rPr lang="en-US" sz="1400" b="1" dirty="0" smtClean="0"/>
            <a:t> Ihram</a:t>
          </a:r>
        </a:p>
      </dgm:t>
    </dgm:pt>
    <dgm:pt modelId="{08DD5537-39FD-4DAE-8D3F-03FC5575A983}" type="parTrans" cxnId="{6FBA2F32-B77C-4C92-AF86-25855C3195A6}">
      <dgm:prSet/>
      <dgm:spPr/>
      <dgm:t>
        <a:bodyPr/>
        <a:lstStyle/>
        <a:p>
          <a:endParaRPr lang="en-US"/>
        </a:p>
      </dgm:t>
    </dgm:pt>
    <dgm:pt modelId="{00AB5BBC-8A17-422D-AD91-86A49B302195}" type="sibTrans" cxnId="{6FBA2F32-B77C-4C92-AF86-25855C3195A6}">
      <dgm:prSet/>
      <dgm:spPr/>
      <dgm:t>
        <a:bodyPr/>
        <a:lstStyle/>
        <a:p>
          <a:endParaRPr lang="en-US"/>
        </a:p>
      </dgm:t>
    </dgm:pt>
    <dgm:pt modelId="{57F3C2FA-E46B-406F-8DFB-0E027862F27D}">
      <dgm:prSet phldrT="[Text]" custT="1"/>
      <dgm:spPr/>
      <dgm:t>
        <a:bodyPr/>
        <a:lstStyle/>
        <a:p>
          <a:r>
            <a:rPr lang="en-US" sz="1400" b="1" dirty="0" err="1" smtClean="0"/>
            <a:t>Shalat</a:t>
          </a:r>
          <a:r>
            <a:rPr lang="en-US" sz="1400" b="1" dirty="0" smtClean="0"/>
            <a:t> </a:t>
          </a:r>
          <a:r>
            <a:rPr lang="en-US" sz="1400" b="1" dirty="0" err="1" smtClean="0"/>
            <a:t>sunat</a:t>
          </a:r>
          <a:r>
            <a:rPr lang="en-US" sz="1400" b="1" dirty="0" smtClean="0"/>
            <a:t> Ihram</a:t>
          </a:r>
        </a:p>
      </dgm:t>
    </dgm:pt>
    <dgm:pt modelId="{ECC22CC9-D2C0-43B2-BE69-8933BF2B4789}" type="parTrans" cxnId="{111D385C-13C3-4A02-BDB1-F9A84E68ED5D}">
      <dgm:prSet/>
      <dgm:spPr/>
      <dgm:t>
        <a:bodyPr/>
        <a:lstStyle/>
        <a:p>
          <a:endParaRPr lang="en-US"/>
        </a:p>
      </dgm:t>
    </dgm:pt>
    <dgm:pt modelId="{A2FAF4F5-CE63-4707-8130-CC980264227A}" type="sibTrans" cxnId="{111D385C-13C3-4A02-BDB1-F9A84E68ED5D}">
      <dgm:prSet/>
      <dgm:spPr/>
      <dgm:t>
        <a:bodyPr/>
        <a:lstStyle/>
        <a:p>
          <a:endParaRPr lang="en-US"/>
        </a:p>
      </dgm:t>
    </dgm:pt>
    <dgm:pt modelId="{1E716337-7395-4561-8CE9-C14258BAAEA9}">
      <dgm:prSet phldrT="[Text]" custT="1"/>
      <dgm:spPr/>
      <dgm:t>
        <a:bodyPr/>
        <a:lstStyle/>
        <a:p>
          <a:r>
            <a:rPr lang="en-US" sz="1400" b="1" dirty="0" err="1" smtClean="0"/>
            <a:t>Niat</a:t>
          </a:r>
          <a:endParaRPr lang="en-US" sz="1400" b="1" dirty="0" smtClean="0"/>
        </a:p>
      </dgm:t>
    </dgm:pt>
    <dgm:pt modelId="{022248C5-DECC-444A-9F42-46D935008EE2}" type="parTrans" cxnId="{03CC77CB-F3EC-4F0D-B99C-7FA672406122}">
      <dgm:prSet/>
      <dgm:spPr/>
      <dgm:t>
        <a:bodyPr/>
        <a:lstStyle/>
        <a:p>
          <a:endParaRPr lang="en-US"/>
        </a:p>
      </dgm:t>
    </dgm:pt>
    <dgm:pt modelId="{BE35121E-7D44-49A7-A061-53D12230087B}" type="sibTrans" cxnId="{03CC77CB-F3EC-4F0D-B99C-7FA672406122}">
      <dgm:prSet/>
      <dgm:spPr/>
      <dgm:t>
        <a:bodyPr/>
        <a:lstStyle/>
        <a:p>
          <a:endParaRPr lang="en-US"/>
        </a:p>
      </dgm:t>
    </dgm:pt>
    <dgm:pt modelId="{50D1A80A-2CB1-450A-A707-1784C07D7606}">
      <dgm:prSet phldrT="[Text]" custT="1"/>
      <dgm:spPr/>
      <dgm:t>
        <a:bodyPr/>
        <a:lstStyle/>
        <a:p>
          <a:r>
            <a:rPr lang="en-US" sz="1400" b="1" dirty="0" err="1" smtClean="0"/>
            <a:t>Melintas</a:t>
          </a:r>
          <a:r>
            <a:rPr lang="en-US" sz="1400" b="1" dirty="0" smtClean="0"/>
            <a:t> </a:t>
          </a:r>
          <a:r>
            <a:rPr lang="en-US" sz="1400" b="1" dirty="0" err="1" smtClean="0"/>
            <a:t>maqam</a:t>
          </a:r>
          <a:r>
            <a:rPr lang="en-US" sz="1400" b="1" dirty="0" smtClean="0"/>
            <a:t> </a:t>
          </a:r>
          <a:r>
            <a:rPr lang="en-US" sz="1400" b="1" dirty="0" err="1" smtClean="0"/>
            <a:t>ibrahim</a:t>
          </a:r>
          <a:endParaRPr lang="en-US" sz="1400" b="1" dirty="0"/>
        </a:p>
      </dgm:t>
    </dgm:pt>
    <dgm:pt modelId="{6AC1220B-75F3-47FD-8540-AFE1862ACA22}" type="parTrans" cxnId="{57A75586-B9F1-4C81-99A0-2E5F625E4F92}">
      <dgm:prSet/>
      <dgm:spPr/>
      <dgm:t>
        <a:bodyPr/>
        <a:lstStyle/>
        <a:p>
          <a:endParaRPr lang="en-US"/>
        </a:p>
      </dgm:t>
    </dgm:pt>
    <dgm:pt modelId="{147E3A4B-CA91-4473-BA4B-D7B1E631AC00}" type="sibTrans" cxnId="{57A75586-B9F1-4C81-99A0-2E5F625E4F92}">
      <dgm:prSet/>
      <dgm:spPr/>
      <dgm:t>
        <a:bodyPr/>
        <a:lstStyle/>
        <a:p>
          <a:endParaRPr lang="en-US"/>
        </a:p>
      </dgm:t>
    </dgm:pt>
    <dgm:pt modelId="{F99919E5-01EC-4850-9CF4-D832BA139222}">
      <dgm:prSet phldrT="[Text]" custT="1"/>
      <dgm:spPr/>
      <dgm:t>
        <a:bodyPr/>
        <a:lstStyle/>
        <a:p>
          <a:r>
            <a:rPr lang="en-US" sz="1400" b="1" dirty="0" err="1" smtClean="0"/>
            <a:t>Tawaf</a:t>
          </a:r>
          <a:endParaRPr lang="en-US" sz="1400" b="1" dirty="0"/>
        </a:p>
      </dgm:t>
    </dgm:pt>
    <dgm:pt modelId="{D31B5217-FE0B-4EBF-92DA-8E099402BC70}" type="parTrans" cxnId="{17CE63B8-674F-454F-BDFE-863BA759B282}">
      <dgm:prSet/>
      <dgm:spPr/>
      <dgm:t>
        <a:bodyPr/>
        <a:lstStyle/>
        <a:p>
          <a:endParaRPr lang="en-US"/>
        </a:p>
      </dgm:t>
    </dgm:pt>
    <dgm:pt modelId="{64C85D38-7A66-46CA-89B1-EA710FBB40EA}" type="sibTrans" cxnId="{17CE63B8-674F-454F-BDFE-863BA759B282}">
      <dgm:prSet/>
      <dgm:spPr/>
      <dgm:t>
        <a:bodyPr/>
        <a:lstStyle/>
        <a:p>
          <a:endParaRPr lang="en-US"/>
        </a:p>
      </dgm:t>
    </dgm:pt>
    <dgm:pt modelId="{4BD364D2-7F38-4DEC-AEA2-B6944C0763F7}">
      <dgm:prSet phldrT="[Text]" custT="1"/>
      <dgm:spPr/>
      <dgm:t>
        <a:bodyPr/>
        <a:lstStyle/>
        <a:p>
          <a:r>
            <a:rPr lang="en-US" sz="1400" b="1" dirty="0" err="1" smtClean="0"/>
            <a:t>Sa’I</a:t>
          </a:r>
          <a:endParaRPr lang="en-US" sz="1400" b="1" dirty="0"/>
        </a:p>
      </dgm:t>
    </dgm:pt>
    <dgm:pt modelId="{6D9CDD47-2262-476A-83FA-C040A1D67251}" type="parTrans" cxnId="{81F9D66B-F2C0-4072-95CC-42ED6485F267}">
      <dgm:prSet/>
      <dgm:spPr/>
      <dgm:t>
        <a:bodyPr/>
        <a:lstStyle/>
        <a:p>
          <a:endParaRPr lang="en-US"/>
        </a:p>
      </dgm:t>
    </dgm:pt>
    <dgm:pt modelId="{0EB35858-5E2C-46B8-BEBB-45ADE0CA3E5B}" type="sibTrans" cxnId="{81F9D66B-F2C0-4072-95CC-42ED6485F267}">
      <dgm:prSet/>
      <dgm:spPr/>
      <dgm:t>
        <a:bodyPr/>
        <a:lstStyle/>
        <a:p>
          <a:endParaRPr lang="en-US"/>
        </a:p>
      </dgm:t>
    </dgm:pt>
    <dgm:pt modelId="{8F00575A-FCCC-4042-BA5C-69A5C6569182}">
      <dgm:prSet phldrT="[Text]" custT="1"/>
      <dgm:spPr/>
      <dgm:t>
        <a:bodyPr/>
        <a:lstStyle/>
        <a:p>
          <a:r>
            <a:rPr lang="en-US" sz="1400" b="1" dirty="0" err="1" smtClean="0"/>
            <a:t>Bercukur</a:t>
          </a:r>
          <a:endParaRPr lang="en-US" sz="1400" b="1" dirty="0"/>
        </a:p>
      </dgm:t>
    </dgm:pt>
    <dgm:pt modelId="{BC50751B-C2D3-4398-B078-B7C0F0A507E9}" type="parTrans" cxnId="{F016697D-0EAA-4ACC-BE2C-24784F39365E}">
      <dgm:prSet/>
      <dgm:spPr/>
      <dgm:t>
        <a:bodyPr/>
        <a:lstStyle/>
        <a:p>
          <a:endParaRPr lang="en-US"/>
        </a:p>
      </dgm:t>
    </dgm:pt>
    <dgm:pt modelId="{686B1B3D-0792-45FC-BF18-B1C8E5FD9115}" type="sibTrans" cxnId="{F016697D-0EAA-4ACC-BE2C-24784F39365E}">
      <dgm:prSet/>
      <dgm:spPr/>
      <dgm:t>
        <a:bodyPr/>
        <a:lstStyle/>
        <a:p>
          <a:endParaRPr lang="en-US"/>
        </a:p>
      </dgm:t>
    </dgm:pt>
    <dgm:pt modelId="{9A41ED13-D0BB-4B3A-9305-A33898E17C64}" type="pres">
      <dgm:prSet presAssocID="{26369045-D178-4143-AA71-D84A4573EBAC}" presName="CompostProcess" presStyleCnt="0">
        <dgm:presLayoutVars>
          <dgm:dir/>
          <dgm:resizeHandles val="exact"/>
        </dgm:presLayoutVars>
      </dgm:prSet>
      <dgm:spPr/>
    </dgm:pt>
    <dgm:pt modelId="{B00733A9-09C3-41AD-9A96-5215F35164CF}" type="pres">
      <dgm:prSet presAssocID="{26369045-D178-4143-AA71-D84A4573EBAC}" presName="arrow" presStyleLbl="bgShp" presStyleIdx="0" presStyleCnt="1" custScaleX="117647"/>
      <dgm:spPr/>
    </dgm:pt>
    <dgm:pt modelId="{50F7DEE8-82AA-4F88-82B5-C751504E5A9A}" type="pres">
      <dgm:prSet presAssocID="{26369045-D178-4143-AA71-D84A4573EBAC}" presName="linearProcess" presStyleCnt="0"/>
      <dgm:spPr/>
    </dgm:pt>
    <dgm:pt modelId="{4019B10F-727D-4592-8FA9-829715134021}" type="pres">
      <dgm:prSet presAssocID="{9359E594-98B8-47FF-8A71-7252A8286802}" presName="textNode" presStyleLbl="node1" presStyleIdx="0" presStyleCnt="11" custScaleX="172199" custScaleY="21875" custLinFactX="57333" custLinFactNeighborX="100000" custLinFactNeighborY="-98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7A6F8-433C-4862-BB68-3FB0E7501088}" type="pres">
      <dgm:prSet presAssocID="{D0D352F1-248B-4B02-8D6E-177B32D14964}" presName="sibTrans" presStyleCnt="0"/>
      <dgm:spPr/>
    </dgm:pt>
    <dgm:pt modelId="{51195198-DA93-4A5A-99D0-6D23F1DA71C0}" type="pres">
      <dgm:prSet presAssocID="{804EF4E7-D1DA-4EC8-848C-05363BF0ABF3}" presName="textNode" presStyleLbl="node1" presStyleIdx="1" presStyleCnt="11" custScaleX="151681" custLinFactX="-144510" custLinFactNeighborX="-200000" custLinFactNeighborY="-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5BB8A-7C7F-4F18-A0ED-CF27CC91070F}" type="pres">
      <dgm:prSet presAssocID="{92339304-856A-402D-998D-381381A54B4D}" presName="sibTrans" presStyleCnt="0"/>
      <dgm:spPr/>
    </dgm:pt>
    <dgm:pt modelId="{D83CA43E-6912-4767-AF97-1AA4548F6466}" type="pres">
      <dgm:prSet presAssocID="{48FB0B32-EB74-44E5-9379-0396D212E12B}" presName="textNode" presStyleLbl="node1" presStyleIdx="2" presStyleCnt="11" custScaleX="123385" custLinFactX="-149205" custLinFactNeighborX="-200000" custLinFactNeighborY="-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986A9-8BBE-4B44-A4B1-4DB397E54277}" type="pres">
      <dgm:prSet presAssocID="{00AB5BBC-8A17-422D-AD91-86A49B302195}" presName="sibTrans" presStyleCnt="0"/>
      <dgm:spPr/>
    </dgm:pt>
    <dgm:pt modelId="{9740E201-88FC-4C4D-9712-66BC0463E724}" type="pres">
      <dgm:prSet presAssocID="{57F3C2FA-E46B-406F-8DFB-0E027862F27D}" presName="textNode" presStyleLbl="node1" presStyleIdx="3" presStyleCnt="11" custScaleX="154303" custLinFactX="-157609" custLinFactNeighborX="-200000" custLinFactNeighborY="-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B2259-24AE-4356-8446-6113635B5ABF}" type="pres">
      <dgm:prSet presAssocID="{A2FAF4F5-CE63-4707-8130-CC980264227A}" presName="sibTrans" presStyleCnt="0"/>
      <dgm:spPr/>
    </dgm:pt>
    <dgm:pt modelId="{4382A9F7-B1B5-479C-AFE9-031BD47C2F47}" type="pres">
      <dgm:prSet presAssocID="{1E716337-7395-4561-8CE9-C14258BAAEA9}" presName="textNode" presStyleLbl="node1" presStyleIdx="4" presStyleCnt="11" custScaleX="98633" custLinFactX="-160999" custLinFactNeighborX="-200000" custLinFactNeighborY="-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8DE95-52AB-4B39-9A4A-3114CC25FC55}" type="pres">
      <dgm:prSet presAssocID="{BE35121E-7D44-49A7-A061-53D12230087B}" presName="sibTrans" presStyleCnt="0"/>
      <dgm:spPr/>
    </dgm:pt>
    <dgm:pt modelId="{871B068B-3A0B-474D-98A3-73BC128101AE}" type="pres">
      <dgm:prSet presAssocID="{DC550006-8FE2-4DF1-9ADF-E2D44F0EB169}" presName="textNode" presStyleLbl="node1" presStyleIdx="5" presStyleCnt="11" custScaleX="151369" custLinFactX="-162915" custLinFactNeighborX="-200000" custLinFactNeighborY="-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8E101-5AA9-43E6-9886-C7F83BF3EB29}" type="pres">
      <dgm:prSet presAssocID="{A5E4C57A-D5AF-4891-A936-670D31C1A51B}" presName="sibTrans" presStyleCnt="0"/>
      <dgm:spPr/>
    </dgm:pt>
    <dgm:pt modelId="{CC97D82E-F64B-4EC4-87E0-13624E4A646C}" type="pres">
      <dgm:prSet presAssocID="{D35358A4-79BC-43BB-A645-C5D9A6B62DE3}" presName="textNode" presStyleLbl="node1" presStyleIdx="6" presStyleCnt="11" custScaleX="150184" custLinFactX="-159557" custLinFactNeighborX="-200000" custLinFactNeighborY="-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5DE3C-EDCB-40FE-B47B-CC6D78FF8936}" type="pres">
      <dgm:prSet presAssocID="{62976E67-464C-4557-B58D-F21825CF9483}" presName="sibTrans" presStyleCnt="0"/>
      <dgm:spPr/>
    </dgm:pt>
    <dgm:pt modelId="{355227A1-9978-4D6D-AFD6-1CD4E16BAB5D}" type="pres">
      <dgm:prSet presAssocID="{50D1A80A-2CB1-450A-A707-1784C07D7606}" presName="textNode" presStyleLbl="node1" presStyleIdx="7" presStyleCnt="11" custScaleX="166732" custLinFactX="-158194" custLinFactNeighborX="-200000" custLinFactNeighborY="-5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B66E9-953D-4E18-808A-7A7598956E8C}" type="pres">
      <dgm:prSet presAssocID="{147E3A4B-CA91-4473-BA4B-D7B1E631AC00}" presName="sibTrans" presStyleCnt="0"/>
      <dgm:spPr/>
    </dgm:pt>
    <dgm:pt modelId="{20586911-350F-48D1-9981-BCB3C9BA27EA}" type="pres">
      <dgm:prSet presAssocID="{F99919E5-01EC-4850-9CF4-D832BA139222}" presName="textNode" presStyleLbl="node1" presStyleIdx="8" presStyleCnt="11" custScaleX="137552" custLinFactX="-163789" custLinFactNeighborX="-200000" custLinFactNeighborY="-2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6D1E1-A273-45B5-977C-9B80F54CF90C}" type="pres">
      <dgm:prSet presAssocID="{64C85D38-7A66-46CA-89B1-EA710FBB40EA}" presName="sibTrans" presStyleCnt="0"/>
      <dgm:spPr/>
    </dgm:pt>
    <dgm:pt modelId="{FB78814F-7ADC-4F9C-AD6C-45CDCB38B0C8}" type="pres">
      <dgm:prSet presAssocID="{4BD364D2-7F38-4DEC-AEA2-B6944C0763F7}" presName="textNode" presStyleLbl="node1" presStyleIdx="9" presStyleCnt="11" custScaleX="123269" custLinFactX="-163732" custLinFactNeighborX="-200000" custLinFactNeighborY="-2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56CE4-D2F1-49DB-9A1E-DF65E861181A}" type="pres">
      <dgm:prSet presAssocID="{0EB35858-5E2C-46B8-BEBB-45ADE0CA3E5B}" presName="sibTrans" presStyleCnt="0"/>
      <dgm:spPr/>
    </dgm:pt>
    <dgm:pt modelId="{0D1AC8B8-21E0-43DF-BBED-EC8160CC38A4}" type="pres">
      <dgm:prSet presAssocID="{8F00575A-FCCC-4042-BA5C-69A5C6569182}" presName="textNode" presStyleLbl="node1" presStyleIdx="10" presStyleCnt="11" custScaleX="102810" custLinFactX="-165344" custLinFactNeighborX="-200000" custLinFactNeighborY="-2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F9D66B-F2C0-4072-95CC-42ED6485F267}" srcId="{26369045-D178-4143-AA71-D84A4573EBAC}" destId="{4BD364D2-7F38-4DEC-AEA2-B6944C0763F7}" srcOrd="9" destOrd="0" parTransId="{6D9CDD47-2262-476A-83FA-C040A1D67251}" sibTransId="{0EB35858-5E2C-46B8-BEBB-45ADE0CA3E5B}"/>
    <dgm:cxn modelId="{3C5B0955-961F-4B81-9495-1A8531685FE5}" srcId="{26369045-D178-4143-AA71-D84A4573EBAC}" destId="{DC550006-8FE2-4DF1-9ADF-E2D44F0EB169}" srcOrd="5" destOrd="0" parTransId="{EA760D41-861A-4634-AD3D-47478FE25D37}" sibTransId="{A5E4C57A-D5AF-4891-A936-670D31C1A51B}"/>
    <dgm:cxn modelId="{EEC92860-DCE1-49E4-8960-8950539201D9}" type="presOf" srcId="{9359E594-98B8-47FF-8A71-7252A8286802}" destId="{4019B10F-727D-4592-8FA9-829715134021}" srcOrd="0" destOrd="0" presId="urn:microsoft.com/office/officeart/2005/8/layout/hProcess9"/>
    <dgm:cxn modelId="{8A468B5B-A3E1-42E6-9352-F3FBCD37472E}" type="presOf" srcId="{D35358A4-79BC-43BB-A645-C5D9A6B62DE3}" destId="{CC97D82E-F64B-4EC4-87E0-13624E4A646C}" srcOrd="0" destOrd="0" presId="urn:microsoft.com/office/officeart/2005/8/layout/hProcess9"/>
    <dgm:cxn modelId="{2240FB7A-F139-49F6-8320-3E5C5300D731}" srcId="{26369045-D178-4143-AA71-D84A4573EBAC}" destId="{D35358A4-79BC-43BB-A645-C5D9A6B62DE3}" srcOrd="6" destOrd="0" parTransId="{71EF966A-ED64-4D6D-B3E8-33DD95C1538D}" sibTransId="{62976E67-464C-4557-B58D-F21825CF9483}"/>
    <dgm:cxn modelId="{111D385C-13C3-4A02-BDB1-F9A84E68ED5D}" srcId="{26369045-D178-4143-AA71-D84A4573EBAC}" destId="{57F3C2FA-E46B-406F-8DFB-0E027862F27D}" srcOrd="3" destOrd="0" parTransId="{ECC22CC9-D2C0-43B2-BE69-8933BF2B4789}" sibTransId="{A2FAF4F5-CE63-4707-8130-CC980264227A}"/>
    <dgm:cxn modelId="{F016697D-0EAA-4ACC-BE2C-24784F39365E}" srcId="{26369045-D178-4143-AA71-D84A4573EBAC}" destId="{8F00575A-FCCC-4042-BA5C-69A5C6569182}" srcOrd="10" destOrd="0" parTransId="{BC50751B-C2D3-4398-B078-B7C0F0A507E9}" sibTransId="{686B1B3D-0792-45FC-BF18-B1C8E5FD9115}"/>
    <dgm:cxn modelId="{E2E95441-C0E1-49F6-AF14-57DBEFFAE6F4}" type="presOf" srcId="{4BD364D2-7F38-4DEC-AEA2-B6944C0763F7}" destId="{FB78814F-7ADC-4F9C-AD6C-45CDCB38B0C8}" srcOrd="0" destOrd="0" presId="urn:microsoft.com/office/officeart/2005/8/layout/hProcess9"/>
    <dgm:cxn modelId="{32E95F2F-5AB1-4C6B-B4A7-09615A696C56}" type="presOf" srcId="{1E716337-7395-4561-8CE9-C14258BAAEA9}" destId="{4382A9F7-B1B5-479C-AFE9-031BD47C2F47}" srcOrd="0" destOrd="0" presId="urn:microsoft.com/office/officeart/2005/8/layout/hProcess9"/>
    <dgm:cxn modelId="{E189D8A8-F171-46EE-B289-9E6A7835781F}" type="presOf" srcId="{48FB0B32-EB74-44E5-9379-0396D212E12B}" destId="{D83CA43E-6912-4767-AF97-1AA4548F6466}" srcOrd="0" destOrd="0" presId="urn:microsoft.com/office/officeart/2005/8/layout/hProcess9"/>
    <dgm:cxn modelId="{4EE08A28-0288-4073-8680-43378E9E7B47}" srcId="{26369045-D178-4143-AA71-D84A4573EBAC}" destId="{804EF4E7-D1DA-4EC8-848C-05363BF0ABF3}" srcOrd="1" destOrd="0" parTransId="{5BD3EB29-58C5-4FDD-8E51-F729891C3836}" sibTransId="{92339304-856A-402D-998D-381381A54B4D}"/>
    <dgm:cxn modelId="{2B1A155C-B7B9-403B-82BD-4781909DE050}" type="presOf" srcId="{26369045-D178-4143-AA71-D84A4573EBAC}" destId="{9A41ED13-D0BB-4B3A-9305-A33898E17C64}" srcOrd="0" destOrd="0" presId="urn:microsoft.com/office/officeart/2005/8/layout/hProcess9"/>
    <dgm:cxn modelId="{CD8EB830-F340-4ABF-B741-701BA6F973FB}" type="presOf" srcId="{50D1A80A-2CB1-450A-A707-1784C07D7606}" destId="{355227A1-9978-4D6D-AFD6-1CD4E16BAB5D}" srcOrd="0" destOrd="0" presId="urn:microsoft.com/office/officeart/2005/8/layout/hProcess9"/>
    <dgm:cxn modelId="{68C3D90D-B0F3-4BDC-A00D-05950584C1BC}" srcId="{26369045-D178-4143-AA71-D84A4573EBAC}" destId="{9359E594-98B8-47FF-8A71-7252A8286802}" srcOrd="0" destOrd="0" parTransId="{766D155F-CAE7-4C72-A451-8D5B914967BD}" sibTransId="{D0D352F1-248B-4B02-8D6E-177B32D14964}"/>
    <dgm:cxn modelId="{DD6410B8-5F2A-47E9-8C0A-AC16A3B3EB13}" type="presOf" srcId="{DC550006-8FE2-4DF1-9ADF-E2D44F0EB169}" destId="{871B068B-3A0B-474D-98A3-73BC128101AE}" srcOrd="0" destOrd="0" presId="urn:microsoft.com/office/officeart/2005/8/layout/hProcess9"/>
    <dgm:cxn modelId="{F1065B7D-D1F1-4930-AEAB-F8D7FB232B72}" type="presOf" srcId="{F99919E5-01EC-4850-9CF4-D832BA139222}" destId="{20586911-350F-48D1-9981-BCB3C9BA27EA}" srcOrd="0" destOrd="0" presId="urn:microsoft.com/office/officeart/2005/8/layout/hProcess9"/>
    <dgm:cxn modelId="{03CC77CB-F3EC-4F0D-B99C-7FA672406122}" srcId="{26369045-D178-4143-AA71-D84A4573EBAC}" destId="{1E716337-7395-4561-8CE9-C14258BAAEA9}" srcOrd="4" destOrd="0" parTransId="{022248C5-DECC-444A-9F42-46D935008EE2}" sibTransId="{BE35121E-7D44-49A7-A061-53D12230087B}"/>
    <dgm:cxn modelId="{6FBA2F32-B77C-4C92-AF86-25855C3195A6}" srcId="{26369045-D178-4143-AA71-D84A4573EBAC}" destId="{48FB0B32-EB74-44E5-9379-0396D212E12B}" srcOrd="2" destOrd="0" parTransId="{08DD5537-39FD-4DAE-8D3F-03FC5575A983}" sibTransId="{00AB5BBC-8A17-422D-AD91-86A49B302195}"/>
    <dgm:cxn modelId="{7FD76CB8-2350-4C7F-A744-062517EF8335}" type="presOf" srcId="{57F3C2FA-E46B-406F-8DFB-0E027862F27D}" destId="{9740E201-88FC-4C4D-9712-66BC0463E724}" srcOrd="0" destOrd="0" presId="urn:microsoft.com/office/officeart/2005/8/layout/hProcess9"/>
    <dgm:cxn modelId="{72DF499C-DD84-4D74-A51C-58C705349E8C}" type="presOf" srcId="{8F00575A-FCCC-4042-BA5C-69A5C6569182}" destId="{0D1AC8B8-21E0-43DF-BBED-EC8160CC38A4}" srcOrd="0" destOrd="0" presId="urn:microsoft.com/office/officeart/2005/8/layout/hProcess9"/>
    <dgm:cxn modelId="{4884572D-88D1-4AA7-90BA-BF4637824448}" type="presOf" srcId="{804EF4E7-D1DA-4EC8-848C-05363BF0ABF3}" destId="{51195198-DA93-4A5A-99D0-6D23F1DA71C0}" srcOrd="0" destOrd="0" presId="urn:microsoft.com/office/officeart/2005/8/layout/hProcess9"/>
    <dgm:cxn modelId="{57A75586-B9F1-4C81-99A0-2E5F625E4F92}" srcId="{26369045-D178-4143-AA71-D84A4573EBAC}" destId="{50D1A80A-2CB1-450A-A707-1784C07D7606}" srcOrd="7" destOrd="0" parTransId="{6AC1220B-75F3-47FD-8540-AFE1862ACA22}" sibTransId="{147E3A4B-CA91-4473-BA4B-D7B1E631AC00}"/>
    <dgm:cxn modelId="{17CE63B8-674F-454F-BDFE-863BA759B282}" srcId="{26369045-D178-4143-AA71-D84A4573EBAC}" destId="{F99919E5-01EC-4850-9CF4-D832BA139222}" srcOrd="8" destOrd="0" parTransId="{D31B5217-FE0B-4EBF-92DA-8E099402BC70}" sibTransId="{64C85D38-7A66-46CA-89B1-EA710FBB40EA}"/>
    <dgm:cxn modelId="{B76BAC20-CFEB-4B0F-BAFF-FA45CEE35041}" type="presParOf" srcId="{9A41ED13-D0BB-4B3A-9305-A33898E17C64}" destId="{B00733A9-09C3-41AD-9A96-5215F35164CF}" srcOrd="0" destOrd="0" presId="urn:microsoft.com/office/officeart/2005/8/layout/hProcess9"/>
    <dgm:cxn modelId="{C354E6FE-C999-4994-9D2A-D432E370F754}" type="presParOf" srcId="{9A41ED13-D0BB-4B3A-9305-A33898E17C64}" destId="{50F7DEE8-82AA-4F88-82B5-C751504E5A9A}" srcOrd="1" destOrd="0" presId="urn:microsoft.com/office/officeart/2005/8/layout/hProcess9"/>
    <dgm:cxn modelId="{CC561E88-7235-4F3A-9E19-3DA3E7BB1DD1}" type="presParOf" srcId="{50F7DEE8-82AA-4F88-82B5-C751504E5A9A}" destId="{4019B10F-727D-4592-8FA9-829715134021}" srcOrd="0" destOrd="0" presId="urn:microsoft.com/office/officeart/2005/8/layout/hProcess9"/>
    <dgm:cxn modelId="{B7E6CEA4-069F-4846-9A7B-BC2E54BE2A7A}" type="presParOf" srcId="{50F7DEE8-82AA-4F88-82B5-C751504E5A9A}" destId="{E147A6F8-433C-4862-BB68-3FB0E7501088}" srcOrd="1" destOrd="0" presId="urn:microsoft.com/office/officeart/2005/8/layout/hProcess9"/>
    <dgm:cxn modelId="{0C9A1D29-A9A4-47F2-915A-4C777F3FE990}" type="presParOf" srcId="{50F7DEE8-82AA-4F88-82B5-C751504E5A9A}" destId="{51195198-DA93-4A5A-99D0-6D23F1DA71C0}" srcOrd="2" destOrd="0" presId="urn:microsoft.com/office/officeart/2005/8/layout/hProcess9"/>
    <dgm:cxn modelId="{068C7991-BA5F-432F-87F8-21A8CEE34EC4}" type="presParOf" srcId="{50F7DEE8-82AA-4F88-82B5-C751504E5A9A}" destId="{0A75BB8A-7C7F-4F18-A0ED-CF27CC91070F}" srcOrd="3" destOrd="0" presId="urn:microsoft.com/office/officeart/2005/8/layout/hProcess9"/>
    <dgm:cxn modelId="{95414426-1050-4800-A630-511FD41631DD}" type="presParOf" srcId="{50F7DEE8-82AA-4F88-82B5-C751504E5A9A}" destId="{D83CA43E-6912-4767-AF97-1AA4548F6466}" srcOrd="4" destOrd="0" presId="urn:microsoft.com/office/officeart/2005/8/layout/hProcess9"/>
    <dgm:cxn modelId="{52958080-6AC4-4D5C-B9FA-04F140277EA2}" type="presParOf" srcId="{50F7DEE8-82AA-4F88-82B5-C751504E5A9A}" destId="{35F986A9-8BBE-4B44-A4B1-4DB397E54277}" srcOrd="5" destOrd="0" presId="urn:microsoft.com/office/officeart/2005/8/layout/hProcess9"/>
    <dgm:cxn modelId="{E2DB278C-F3C4-4ED6-9D64-2E3F41806F05}" type="presParOf" srcId="{50F7DEE8-82AA-4F88-82B5-C751504E5A9A}" destId="{9740E201-88FC-4C4D-9712-66BC0463E724}" srcOrd="6" destOrd="0" presId="urn:microsoft.com/office/officeart/2005/8/layout/hProcess9"/>
    <dgm:cxn modelId="{5DBF8D2D-A6CB-4B44-8ADD-7305C03A36D2}" type="presParOf" srcId="{50F7DEE8-82AA-4F88-82B5-C751504E5A9A}" destId="{96AB2259-24AE-4356-8446-6113635B5ABF}" srcOrd="7" destOrd="0" presId="urn:microsoft.com/office/officeart/2005/8/layout/hProcess9"/>
    <dgm:cxn modelId="{3C769043-31A2-4954-A430-C2B7253E0B2F}" type="presParOf" srcId="{50F7DEE8-82AA-4F88-82B5-C751504E5A9A}" destId="{4382A9F7-B1B5-479C-AFE9-031BD47C2F47}" srcOrd="8" destOrd="0" presId="urn:microsoft.com/office/officeart/2005/8/layout/hProcess9"/>
    <dgm:cxn modelId="{E5FE8E22-C264-47BC-8CE2-900B5F9ED2B5}" type="presParOf" srcId="{50F7DEE8-82AA-4F88-82B5-C751504E5A9A}" destId="{DE88DE95-52AB-4B39-9A4A-3114CC25FC55}" srcOrd="9" destOrd="0" presId="urn:microsoft.com/office/officeart/2005/8/layout/hProcess9"/>
    <dgm:cxn modelId="{0D00C78B-7EEC-4FA1-ADE9-0F92E16AF1C6}" type="presParOf" srcId="{50F7DEE8-82AA-4F88-82B5-C751504E5A9A}" destId="{871B068B-3A0B-474D-98A3-73BC128101AE}" srcOrd="10" destOrd="0" presId="urn:microsoft.com/office/officeart/2005/8/layout/hProcess9"/>
    <dgm:cxn modelId="{88100FA1-6517-4B8E-B869-7FA54FDFA6C6}" type="presParOf" srcId="{50F7DEE8-82AA-4F88-82B5-C751504E5A9A}" destId="{7FE8E101-5AA9-43E6-9886-C7F83BF3EB29}" srcOrd="11" destOrd="0" presId="urn:microsoft.com/office/officeart/2005/8/layout/hProcess9"/>
    <dgm:cxn modelId="{2BC9053E-195B-4482-AE82-EFCD29338BF4}" type="presParOf" srcId="{50F7DEE8-82AA-4F88-82B5-C751504E5A9A}" destId="{CC97D82E-F64B-4EC4-87E0-13624E4A646C}" srcOrd="12" destOrd="0" presId="urn:microsoft.com/office/officeart/2005/8/layout/hProcess9"/>
    <dgm:cxn modelId="{BBEF9916-E488-4254-A871-11CA9D30FD86}" type="presParOf" srcId="{50F7DEE8-82AA-4F88-82B5-C751504E5A9A}" destId="{C6B5DE3C-EDCB-40FE-B47B-CC6D78FF8936}" srcOrd="13" destOrd="0" presId="urn:microsoft.com/office/officeart/2005/8/layout/hProcess9"/>
    <dgm:cxn modelId="{5FD71392-070B-4DF4-A615-9E6E1B6FBB1B}" type="presParOf" srcId="{50F7DEE8-82AA-4F88-82B5-C751504E5A9A}" destId="{355227A1-9978-4D6D-AFD6-1CD4E16BAB5D}" srcOrd="14" destOrd="0" presId="urn:microsoft.com/office/officeart/2005/8/layout/hProcess9"/>
    <dgm:cxn modelId="{19680F3B-0A68-4F5A-BE33-4D95C8BC653E}" type="presParOf" srcId="{50F7DEE8-82AA-4F88-82B5-C751504E5A9A}" destId="{6BAB66E9-953D-4E18-808A-7A7598956E8C}" srcOrd="15" destOrd="0" presId="urn:microsoft.com/office/officeart/2005/8/layout/hProcess9"/>
    <dgm:cxn modelId="{47C4A0F6-0154-4DEA-9DE3-4B53296E64A2}" type="presParOf" srcId="{50F7DEE8-82AA-4F88-82B5-C751504E5A9A}" destId="{20586911-350F-48D1-9981-BCB3C9BA27EA}" srcOrd="16" destOrd="0" presId="urn:microsoft.com/office/officeart/2005/8/layout/hProcess9"/>
    <dgm:cxn modelId="{D7DAE839-0461-41F6-8DC7-8CAF033EF99B}" type="presParOf" srcId="{50F7DEE8-82AA-4F88-82B5-C751504E5A9A}" destId="{7356D1E1-A273-45B5-977C-9B80F54CF90C}" srcOrd="17" destOrd="0" presId="urn:microsoft.com/office/officeart/2005/8/layout/hProcess9"/>
    <dgm:cxn modelId="{2B45CEE2-EBA0-493F-A6C3-FDA505A613B3}" type="presParOf" srcId="{50F7DEE8-82AA-4F88-82B5-C751504E5A9A}" destId="{FB78814F-7ADC-4F9C-AD6C-45CDCB38B0C8}" srcOrd="18" destOrd="0" presId="urn:microsoft.com/office/officeart/2005/8/layout/hProcess9"/>
    <dgm:cxn modelId="{BA9EA09B-16E5-4079-9E13-D611CE8CC1C4}" type="presParOf" srcId="{50F7DEE8-82AA-4F88-82B5-C751504E5A9A}" destId="{1ED56CE4-D2F1-49DB-9A1E-DF65E861181A}" srcOrd="19" destOrd="0" presId="urn:microsoft.com/office/officeart/2005/8/layout/hProcess9"/>
    <dgm:cxn modelId="{7D284350-B6EB-489E-8B9E-0ADB8332C5FE}" type="presParOf" srcId="{50F7DEE8-82AA-4F88-82B5-C751504E5A9A}" destId="{0D1AC8B8-21E0-43DF-BBED-EC8160CC38A4}" srcOrd="20" destOrd="0" presId="urn:microsoft.com/office/officeart/2005/8/layout/hProcess9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369045-D178-4143-AA71-D84A4573EBAC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9359E594-98B8-47FF-8A71-7252A8286802}">
      <dgm:prSet phldrT="[Text]" custT="1"/>
      <dgm:spPr/>
      <dgm:t>
        <a:bodyPr/>
        <a:lstStyle/>
        <a:p>
          <a:r>
            <a:rPr lang="en-US" sz="1200" b="1" dirty="0" smtClean="0"/>
            <a:t>B. HAJJI</a:t>
          </a:r>
          <a:endParaRPr lang="en-US" sz="1200" b="1" dirty="0"/>
        </a:p>
      </dgm:t>
    </dgm:pt>
    <dgm:pt modelId="{766D155F-CAE7-4C72-A451-8D5B914967BD}" type="parTrans" cxnId="{68C3D90D-B0F3-4BDC-A00D-05950584C1BC}">
      <dgm:prSet/>
      <dgm:spPr/>
      <dgm:t>
        <a:bodyPr/>
        <a:lstStyle/>
        <a:p>
          <a:endParaRPr lang="en-US"/>
        </a:p>
      </dgm:t>
    </dgm:pt>
    <dgm:pt modelId="{D0D352F1-248B-4B02-8D6E-177B32D14964}" type="sibTrans" cxnId="{68C3D90D-B0F3-4BDC-A00D-05950584C1BC}">
      <dgm:prSet/>
      <dgm:spPr/>
      <dgm:t>
        <a:bodyPr/>
        <a:lstStyle/>
        <a:p>
          <a:endParaRPr lang="en-US"/>
        </a:p>
      </dgm:t>
    </dgm:pt>
    <dgm:pt modelId="{DC550006-8FE2-4DF1-9ADF-E2D44F0EB169}">
      <dgm:prSet phldrT="[Text]" custT="1"/>
      <dgm:spPr/>
      <dgm:t>
        <a:bodyPr/>
        <a:lstStyle/>
        <a:p>
          <a:r>
            <a:rPr lang="en-US" sz="1200" dirty="0" err="1" smtClean="0"/>
            <a:t>Mauju</a:t>
          </a:r>
          <a:r>
            <a:rPr lang="en-US" sz="1200" dirty="0" smtClean="0"/>
            <a:t> </a:t>
          </a:r>
          <a:r>
            <a:rPr lang="en-US" sz="1200" dirty="0" err="1" smtClean="0"/>
            <a:t>Arafah</a:t>
          </a:r>
          <a:endParaRPr lang="en-US" sz="1200" dirty="0"/>
        </a:p>
      </dgm:t>
    </dgm:pt>
    <dgm:pt modelId="{EA760D41-861A-4634-AD3D-47478FE25D37}" type="parTrans" cxnId="{3C5B0955-961F-4B81-9495-1A8531685FE5}">
      <dgm:prSet/>
      <dgm:spPr/>
      <dgm:t>
        <a:bodyPr/>
        <a:lstStyle/>
        <a:p>
          <a:endParaRPr lang="en-US"/>
        </a:p>
      </dgm:t>
    </dgm:pt>
    <dgm:pt modelId="{A5E4C57A-D5AF-4891-A936-670D31C1A51B}" type="sibTrans" cxnId="{3C5B0955-961F-4B81-9495-1A8531685FE5}">
      <dgm:prSet/>
      <dgm:spPr/>
      <dgm:t>
        <a:bodyPr/>
        <a:lstStyle/>
        <a:p>
          <a:endParaRPr lang="en-US"/>
        </a:p>
      </dgm:t>
    </dgm:pt>
    <dgm:pt modelId="{D35358A4-79BC-43BB-A645-C5D9A6B62DE3}">
      <dgm:prSet phldrT="[Text]" custT="1"/>
      <dgm:spPr/>
      <dgm:t>
        <a:bodyPr/>
        <a:lstStyle/>
        <a:p>
          <a:r>
            <a:rPr lang="en-US" sz="1200" dirty="0" err="1" smtClean="0">
              <a:solidFill>
                <a:srgbClr val="FF0000"/>
              </a:solidFill>
            </a:rPr>
            <a:t>Talbiyah</a:t>
          </a:r>
          <a:r>
            <a:rPr lang="en-US" sz="1200" dirty="0" smtClean="0">
              <a:solidFill>
                <a:srgbClr val="FF0000"/>
              </a:solidFill>
            </a:rPr>
            <a:t>, </a:t>
          </a:r>
          <a:r>
            <a:rPr lang="en-US" sz="1200" dirty="0" err="1" smtClean="0">
              <a:solidFill>
                <a:srgbClr val="FF0000"/>
              </a:solidFill>
            </a:rPr>
            <a:t>shalawat</a:t>
          </a:r>
          <a:r>
            <a:rPr lang="en-US" sz="1200" dirty="0" smtClean="0">
              <a:solidFill>
                <a:srgbClr val="FF0000"/>
              </a:solidFill>
            </a:rPr>
            <a:t>, </a:t>
          </a:r>
          <a:r>
            <a:rPr lang="en-US" sz="1200" dirty="0" err="1" smtClean="0">
              <a:solidFill>
                <a:srgbClr val="FF0000"/>
              </a:solidFill>
            </a:rPr>
            <a:t>doa</a:t>
          </a:r>
          <a:endParaRPr lang="en-US" sz="1200" dirty="0">
            <a:solidFill>
              <a:srgbClr val="FF0000"/>
            </a:solidFill>
          </a:endParaRPr>
        </a:p>
      </dgm:t>
    </dgm:pt>
    <dgm:pt modelId="{71EF966A-ED64-4D6D-B3E8-33DD95C1538D}" type="parTrans" cxnId="{2240FB7A-F139-49F6-8320-3E5C5300D731}">
      <dgm:prSet/>
      <dgm:spPr/>
      <dgm:t>
        <a:bodyPr/>
        <a:lstStyle/>
        <a:p>
          <a:endParaRPr lang="en-US"/>
        </a:p>
      </dgm:t>
    </dgm:pt>
    <dgm:pt modelId="{62976E67-464C-4557-B58D-F21825CF9483}" type="sibTrans" cxnId="{2240FB7A-F139-49F6-8320-3E5C5300D731}">
      <dgm:prSet/>
      <dgm:spPr/>
      <dgm:t>
        <a:bodyPr/>
        <a:lstStyle/>
        <a:p>
          <a:endParaRPr lang="en-US"/>
        </a:p>
      </dgm:t>
    </dgm:pt>
    <dgm:pt modelId="{804EF4E7-D1DA-4EC8-848C-05363BF0ABF3}">
      <dgm:prSet phldrT="[Text]" custT="1"/>
      <dgm:spPr/>
      <dgm:t>
        <a:bodyPr/>
        <a:lstStyle/>
        <a:p>
          <a:r>
            <a:rPr lang="en-US" sz="1200" dirty="0" err="1" smtClean="0"/>
            <a:t>Bersuci</a:t>
          </a:r>
          <a:endParaRPr lang="en-US" sz="1200" dirty="0"/>
        </a:p>
      </dgm:t>
    </dgm:pt>
    <dgm:pt modelId="{5BD3EB29-58C5-4FDD-8E51-F729891C3836}" type="parTrans" cxnId="{4EE08A28-0288-4073-8680-43378E9E7B47}">
      <dgm:prSet/>
      <dgm:spPr/>
      <dgm:t>
        <a:bodyPr/>
        <a:lstStyle/>
        <a:p>
          <a:endParaRPr lang="en-US"/>
        </a:p>
      </dgm:t>
    </dgm:pt>
    <dgm:pt modelId="{92339304-856A-402D-998D-381381A54B4D}" type="sibTrans" cxnId="{4EE08A28-0288-4073-8680-43378E9E7B47}">
      <dgm:prSet/>
      <dgm:spPr/>
      <dgm:t>
        <a:bodyPr/>
        <a:lstStyle/>
        <a:p>
          <a:endParaRPr lang="en-US"/>
        </a:p>
      </dgm:t>
    </dgm:pt>
    <dgm:pt modelId="{48FB0B32-EB74-44E5-9379-0396D212E12B}">
      <dgm:prSet phldrT="[Text]" custT="1"/>
      <dgm:spPr/>
      <dgm:t>
        <a:bodyPr/>
        <a:lstStyle/>
        <a:p>
          <a:r>
            <a:rPr lang="en-US" sz="1200" dirty="0" err="1" smtClean="0"/>
            <a:t>Berpakaian</a:t>
          </a:r>
          <a:r>
            <a:rPr lang="en-US" sz="1200" dirty="0" smtClean="0"/>
            <a:t> Ihram</a:t>
          </a:r>
        </a:p>
      </dgm:t>
    </dgm:pt>
    <dgm:pt modelId="{08DD5537-39FD-4DAE-8D3F-03FC5575A983}" type="parTrans" cxnId="{6FBA2F32-B77C-4C92-AF86-25855C3195A6}">
      <dgm:prSet/>
      <dgm:spPr/>
      <dgm:t>
        <a:bodyPr/>
        <a:lstStyle/>
        <a:p>
          <a:endParaRPr lang="en-US"/>
        </a:p>
      </dgm:t>
    </dgm:pt>
    <dgm:pt modelId="{00AB5BBC-8A17-422D-AD91-86A49B302195}" type="sibTrans" cxnId="{6FBA2F32-B77C-4C92-AF86-25855C3195A6}">
      <dgm:prSet/>
      <dgm:spPr/>
      <dgm:t>
        <a:bodyPr/>
        <a:lstStyle/>
        <a:p>
          <a:endParaRPr lang="en-US"/>
        </a:p>
      </dgm:t>
    </dgm:pt>
    <dgm:pt modelId="{57F3C2FA-E46B-406F-8DFB-0E027862F27D}">
      <dgm:prSet phldrT="[Text]" custT="1"/>
      <dgm:spPr/>
      <dgm:t>
        <a:bodyPr/>
        <a:lstStyle/>
        <a:p>
          <a:r>
            <a:rPr lang="en-US" sz="1200" dirty="0" err="1" smtClean="0"/>
            <a:t>Shalat</a:t>
          </a:r>
          <a:r>
            <a:rPr lang="en-US" sz="1200" dirty="0" smtClean="0"/>
            <a:t> </a:t>
          </a:r>
          <a:r>
            <a:rPr lang="en-US" sz="1200" dirty="0" err="1" smtClean="0"/>
            <a:t>sunat</a:t>
          </a:r>
          <a:r>
            <a:rPr lang="en-US" sz="1200" dirty="0" smtClean="0"/>
            <a:t> Ihram</a:t>
          </a:r>
        </a:p>
      </dgm:t>
    </dgm:pt>
    <dgm:pt modelId="{ECC22CC9-D2C0-43B2-BE69-8933BF2B4789}" type="parTrans" cxnId="{111D385C-13C3-4A02-BDB1-F9A84E68ED5D}">
      <dgm:prSet/>
      <dgm:spPr/>
      <dgm:t>
        <a:bodyPr/>
        <a:lstStyle/>
        <a:p>
          <a:endParaRPr lang="en-US"/>
        </a:p>
      </dgm:t>
    </dgm:pt>
    <dgm:pt modelId="{A2FAF4F5-CE63-4707-8130-CC980264227A}" type="sibTrans" cxnId="{111D385C-13C3-4A02-BDB1-F9A84E68ED5D}">
      <dgm:prSet/>
      <dgm:spPr/>
      <dgm:t>
        <a:bodyPr/>
        <a:lstStyle/>
        <a:p>
          <a:endParaRPr lang="en-US"/>
        </a:p>
      </dgm:t>
    </dgm:pt>
    <dgm:pt modelId="{1E716337-7395-4561-8CE9-C14258BAAEA9}">
      <dgm:prSet phldrT="[Text]" custT="1"/>
      <dgm:spPr/>
      <dgm:t>
        <a:bodyPr/>
        <a:lstStyle/>
        <a:p>
          <a:r>
            <a:rPr lang="en-US" sz="1200" dirty="0" err="1" smtClean="0"/>
            <a:t>Niat</a:t>
          </a:r>
          <a:endParaRPr lang="en-US" sz="1200" dirty="0" smtClean="0"/>
        </a:p>
      </dgm:t>
    </dgm:pt>
    <dgm:pt modelId="{022248C5-DECC-444A-9F42-46D935008EE2}" type="parTrans" cxnId="{03CC77CB-F3EC-4F0D-B99C-7FA672406122}">
      <dgm:prSet/>
      <dgm:spPr/>
      <dgm:t>
        <a:bodyPr/>
        <a:lstStyle/>
        <a:p>
          <a:endParaRPr lang="en-US"/>
        </a:p>
      </dgm:t>
    </dgm:pt>
    <dgm:pt modelId="{BE35121E-7D44-49A7-A061-53D12230087B}" type="sibTrans" cxnId="{03CC77CB-F3EC-4F0D-B99C-7FA672406122}">
      <dgm:prSet/>
      <dgm:spPr/>
      <dgm:t>
        <a:bodyPr/>
        <a:lstStyle/>
        <a:p>
          <a:endParaRPr lang="en-US"/>
        </a:p>
      </dgm:t>
    </dgm:pt>
    <dgm:pt modelId="{50D1A80A-2CB1-450A-A707-1784C07D7606}">
      <dgm:prSet phldrT="[Text]" custT="1"/>
      <dgm:spPr/>
      <dgm:t>
        <a:bodyPr/>
        <a:lstStyle/>
        <a:p>
          <a:r>
            <a:rPr lang="en-US" sz="1200" dirty="0" smtClean="0"/>
            <a:t>Di </a:t>
          </a:r>
          <a:r>
            <a:rPr lang="en-US" sz="1200" dirty="0" err="1" smtClean="0"/>
            <a:t>Arafah</a:t>
          </a:r>
          <a:endParaRPr lang="en-US" sz="1200" dirty="0"/>
        </a:p>
      </dgm:t>
    </dgm:pt>
    <dgm:pt modelId="{6AC1220B-75F3-47FD-8540-AFE1862ACA22}" type="parTrans" cxnId="{57A75586-B9F1-4C81-99A0-2E5F625E4F92}">
      <dgm:prSet/>
      <dgm:spPr/>
      <dgm:t>
        <a:bodyPr/>
        <a:lstStyle/>
        <a:p>
          <a:endParaRPr lang="en-US"/>
        </a:p>
      </dgm:t>
    </dgm:pt>
    <dgm:pt modelId="{147E3A4B-CA91-4473-BA4B-D7B1E631AC00}" type="sibTrans" cxnId="{57A75586-B9F1-4C81-99A0-2E5F625E4F92}">
      <dgm:prSet/>
      <dgm:spPr/>
      <dgm:t>
        <a:bodyPr/>
        <a:lstStyle/>
        <a:p>
          <a:endParaRPr lang="en-US"/>
        </a:p>
      </dgm:t>
    </dgm:pt>
    <dgm:pt modelId="{F99919E5-01EC-4850-9CF4-D832BA139222}">
      <dgm:prSet phldrT="[Text]" custT="1"/>
      <dgm:spPr/>
      <dgm:t>
        <a:bodyPr/>
        <a:lstStyle/>
        <a:p>
          <a:r>
            <a:rPr lang="en-US" sz="1200" dirty="0" err="1" smtClean="0"/>
            <a:t>Wukuf</a:t>
          </a:r>
          <a:endParaRPr lang="en-US" sz="1200" dirty="0"/>
        </a:p>
      </dgm:t>
    </dgm:pt>
    <dgm:pt modelId="{D31B5217-FE0B-4EBF-92DA-8E099402BC70}" type="parTrans" cxnId="{17CE63B8-674F-454F-BDFE-863BA759B282}">
      <dgm:prSet/>
      <dgm:spPr/>
      <dgm:t>
        <a:bodyPr/>
        <a:lstStyle/>
        <a:p>
          <a:endParaRPr lang="en-US"/>
        </a:p>
      </dgm:t>
    </dgm:pt>
    <dgm:pt modelId="{64C85D38-7A66-46CA-89B1-EA710FBB40EA}" type="sibTrans" cxnId="{17CE63B8-674F-454F-BDFE-863BA759B282}">
      <dgm:prSet/>
      <dgm:spPr/>
      <dgm:t>
        <a:bodyPr/>
        <a:lstStyle/>
        <a:p>
          <a:endParaRPr lang="en-US"/>
        </a:p>
      </dgm:t>
    </dgm:pt>
    <dgm:pt modelId="{4BD364D2-7F38-4DEC-AEA2-B6944C0763F7}">
      <dgm:prSet phldrT="[Text]" custT="1"/>
      <dgm:spPr/>
      <dgm:t>
        <a:bodyPr/>
        <a:lstStyle/>
        <a:p>
          <a:r>
            <a:rPr lang="en-US" sz="1200" dirty="0" smtClean="0"/>
            <a:t>Di </a:t>
          </a:r>
          <a:r>
            <a:rPr lang="en-US" sz="1200" dirty="0" err="1" smtClean="0"/>
            <a:t>Muzdalifah</a:t>
          </a:r>
          <a:endParaRPr lang="en-US" sz="1200" dirty="0"/>
        </a:p>
      </dgm:t>
    </dgm:pt>
    <dgm:pt modelId="{6D9CDD47-2262-476A-83FA-C040A1D67251}" type="parTrans" cxnId="{81F9D66B-F2C0-4072-95CC-42ED6485F267}">
      <dgm:prSet/>
      <dgm:spPr/>
      <dgm:t>
        <a:bodyPr/>
        <a:lstStyle/>
        <a:p>
          <a:endParaRPr lang="en-US"/>
        </a:p>
      </dgm:t>
    </dgm:pt>
    <dgm:pt modelId="{0EB35858-5E2C-46B8-BEBB-45ADE0CA3E5B}" type="sibTrans" cxnId="{81F9D66B-F2C0-4072-95CC-42ED6485F267}">
      <dgm:prSet/>
      <dgm:spPr/>
      <dgm:t>
        <a:bodyPr/>
        <a:lstStyle/>
        <a:p>
          <a:endParaRPr lang="en-US"/>
        </a:p>
      </dgm:t>
    </dgm:pt>
    <dgm:pt modelId="{8F00575A-FCCC-4042-BA5C-69A5C6569182}">
      <dgm:prSet phldrT="[Text]" custT="1"/>
      <dgm:spPr/>
      <dgm:t>
        <a:bodyPr/>
        <a:lstStyle/>
        <a:p>
          <a:r>
            <a:rPr lang="en-US" sz="1200" dirty="0" smtClean="0"/>
            <a:t>Di Mina</a:t>
          </a:r>
          <a:endParaRPr lang="en-US" sz="1200" dirty="0"/>
        </a:p>
      </dgm:t>
    </dgm:pt>
    <dgm:pt modelId="{BC50751B-C2D3-4398-B078-B7C0F0A507E9}" type="parTrans" cxnId="{F016697D-0EAA-4ACC-BE2C-24784F39365E}">
      <dgm:prSet/>
      <dgm:spPr/>
      <dgm:t>
        <a:bodyPr/>
        <a:lstStyle/>
        <a:p>
          <a:endParaRPr lang="en-US"/>
        </a:p>
      </dgm:t>
    </dgm:pt>
    <dgm:pt modelId="{686B1B3D-0792-45FC-BF18-B1C8E5FD9115}" type="sibTrans" cxnId="{F016697D-0EAA-4ACC-BE2C-24784F39365E}">
      <dgm:prSet/>
      <dgm:spPr/>
      <dgm:t>
        <a:bodyPr/>
        <a:lstStyle/>
        <a:p>
          <a:endParaRPr lang="en-US"/>
        </a:p>
      </dgm:t>
    </dgm:pt>
    <dgm:pt modelId="{AC68F24C-CEE3-4E0D-8130-39BEA9E06DA7}">
      <dgm:prSet phldrT="[Text]" custT="1"/>
      <dgm:spPr/>
      <dgm:t>
        <a:bodyPr/>
        <a:lstStyle/>
        <a:p>
          <a:r>
            <a:rPr lang="en-US" sz="1200" dirty="0" err="1" smtClean="0"/>
            <a:t>Ke</a:t>
          </a:r>
          <a:r>
            <a:rPr lang="en-US" sz="1200" dirty="0" smtClean="0"/>
            <a:t> </a:t>
          </a:r>
          <a:r>
            <a:rPr lang="en-US" sz="1200" dirty="0" err="1" smtClean="0"/>
            <a:t>Makkah</a:t>
          </a:r>
          <a:endParaRPr lang="en-US" sz="1200" dirty="0"/>
        </a:p>
      </dgm:t>
    </dgm:pt>
    <dgm:pt modelId="{02053F26-5DF7-4CF2-A0B6-66EEA2EDF872}" type="parTrans" cxnId="{5889CAB7-1726-461C-A5E3-911DFC11E6BE}">
      <dgm:prSet/>
      <dgm:spPr/>
      <dgm:t>
        <a:bodyPr/>
        <a:lstStyle/>
        <a:p>
          <a:endParaRPr lang="en-US"/>
        </a:p>
      </dgm:t>
    </dgm:pt>
    <dgm:pt modelId="{688F0F1B-8328-4D00-A341-5BCE1BCC282A}" type="sibTrans" cxnId="{5889CAB7-1726-461C-A5E3-911DFC11E6BE}">
      <dgm:prSet/>
      <dgm:spPr/>
      <dgm:t>
        <a:bodyPr/>
        <a:lstStyle/>
        <a:p>
          <a:endParaRPr lang="en-US"/>
        </a:p>
      </dgm:t>
    </dgm:pt>
    <dgm:pt modelId="{9A41ED13-D0BB-4B3A-9305-A33898E17C64}" type="pres">
      <dgm:prSet presAssocID="{26369045-D178-4143-AA71-D84A4573EBAC}" presName="CompostProcess" presStyleCnt="0">
        <dgm:presLayoutVars>
          <dgm:dir/>
          <dgm:resizeHandles val="exact"/>
        </dgm:presLayoutVars>
      </dgm:prSet>
      <dgm:spPr/>
    </dgm:pt>
    <dgm:pt modelId="{B00733A9-09C3-41AD-9A96-5215F35164CF}" type="pres">
      <dgm:prSet presAssocID="{26369045-D178-4143-AA71-D84A4573EBAC}" presName="arrow" presStyleLbl="bgShp" presStyleIdx="0" presStyleCnt="1" custScaleX="117647"/>
      <dgm:spPr/>
    </dgm:pt>
    <dgm:pt modelId="{50F7DEE8-82AA-4F88-82B5-C751504E5A9A}" type="pres">
      <dgm:prSet presAssocID="{26369045-D178-4143-AA71-D84A4573EBAC}" presName="linearProcess" presStyleCnt="0"/>
      <dgm:spPr/>
    </dgm:pt>
    <dgm:pt modelId="{4019B10F-727D-4592-8FA9-829715134021}" type="pres">
      <dgm:prSet presAssocID="{9359E594-98B8-47FF-8A71-7252A8286802}" presName="textNode" presStyleLbl="node1" presStyleIdx="0" presStyleCnt="12" custScaleX="172199" custScaleY="21875" custLinFactX="57333" custLinFactNeighborX="100000" custLinFactNeighborY="-98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7A6F8-433C-4862-BB68-3FB0E7501088}" type="pres">
      <dgm:prSet presAssocID="{D0D352F1-248B-4B02-8D6E-177B32D14964}" presName="sibTrans" presStyleCnt="0"/>
      <dgm:spPr/>
    </dgm:pt>
    <dgm:pt modelId="{51195198-DA93-4A5A-99D0-6D23F1DA71C0}" type="pres">
      <dgm:prSet presAssocID="{804EF4E7-D1DA-4EC8-848C-05363BF0ABF3}" presName="textNode" presStyleLbl="node1" presStyleIdx="1" presStyleCnt="12" custScaleX="109233" custLinFactX="-143651" custLinFactNeighborX="-200000" custLinFactNeighborY="-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5BB8A-7C7F-4F18-A0ED-CF27CC91070F}" type="pres">
      <dgm:prSet presAssocID="{92339304-856A-402D-998D-381381A54B4D}" presName="sibTrans" presStyleCnt="0"/>
      <dgm:spPr/>
    </dgm:pt>
    <dgm:pt modelId="{D83CA43E-6912-4767-AF97-1AA4548F6466}" type="pres">
      <dgm:prSet presAssocID="{48FB0B32-EB74-44E5-9379-0396D212E12B}" presName="textNode" presStyleLbl="node1" presStyleIdx="2" presStyleCnt="12" custScaleX="123385" custLinFactX="-147603" custLinFactNeighborX="-200000" custLinFactNeighborY="-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986A9-8BBE-4B44-A4B1-4DB397E54277}" type="pres">
      <dgm:prSet presAssocID="{00AB5BBC-8A17-422D-AD91-86A49B302195}" presName="sibTrans" presStyleCnt="0"/>
      <dgm:spPr/>
    </dgm:pt>
    <dgm:pt modelId="{9740E201-88FC-4C4D-9712-66BC0463E724}" type="pres">
      <dgm:prSet presAssocID="{57F3C2FA-E46B-406F-8DFB-0E027862F27D}" presName="textNode" presStyleLbl="node1" presStyleIdx="3" presStyleCnt="12" custScaleX="120601" custLinFactX="-153511" custLinFactNeighborX="-200000" custLinFactNeighborY="-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B2259-24AE-4356-8446-6113635B5ABF}" type="pres">
      <dgm:prSet presAssocID="{A2FAF4F5-CE63-4707-8130-CC980264227A}" presName="sibTrans" presStyleCnt="0"/>
      <dgm:spPr/>
    </dgm:pt>
    <dgm:pt modelId="{4382A9F7-B1B5-479C-AFE9-031BD47C2F47}" type="pres">
      <dgm:prSet presAssocID="{1E716337-7395-4561-8CE9-C14258BAAEA9}" presName="textNode" presStyleLbl="node1" presStyleIdx="4" presStyleCnt="12" custScaleX="77659" custLinFactX="-156636" custLinFactNeighborX="-200000" custLinFactNeighborY="-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8DE95-52AB-4B39-9A4A-3114CC25FC55}" type="pres">
      <dgm:prSet presAssocID="{BE35121E-7D44-49A7-A061-53D12230087B}" presName="sibTrans" presStyleCnt="0"/>
      <dgm:spPr/>
    </dgm:pt>
    <dgm:pt modelId="{871B068B-3A0B-474D-98A3-73BC128101AE}" type="pres">
      <dgm:prSet presAssocID="{DC550006-8FE2-4DF1-9ADF-E2D44F0EB169}" presName="textNode" presStyleLbl="node1" presStyleIdx="5" presStyleCnt="12" custScaleX="114062" custLinFactX="-153403" custLinFactNeighborX="-200000" custLinFactNeighborY="-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8E101-5AA9-43E6-9886-C7F83BF3EB29}" type="pres">
      <dgm:prSet presAssocID="{A5E4C57A-D5AF-4891-A936-670D31C1A51B}" presName="sibTrans" presStyleCnt="0"/>
      <dgm:spPr/>
    </dgm:pt>
    <dgm:pt modelId="{CC97D82E-F64B-4EC4-87E0-13624E4A646C}" type="pres">
      <dgm:prSet presAssocID="{D35358A4-79BC-43BB-A645-C5D9A6B62DE3}" presName="textNode" presStyleLbl="node1" presStyleIdx="6" presStyleCnt="12" custScaleX="161413" custLinFactX="-152151" custLinFactNeighborX="-200000" custLinFactNeighborY="-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5DE3C-EDCB-40FE-B47B-CC6D78FF8936}" type="pres">
      <dgm:prSet presAssocID="{62976E67-464C-4557-B58D-F21825CF9483}" presName="sibTrans" presStyleCnt="0"/>
      <dgm:spPr/>
    </dgm:pt>
    <dgm:pt modelId="{355227A1-9978-4D6D-AFD6-1CD4E16BAB5D}" type="pres">
      <dgm:prSet presAssocID="{50D1A80A-2CB1-450A-A707-1784C07D7606}" presName="textNode" presStyleLbl="node1" presStyleIdx="7" presStyleCnt="12" custLinFactX="-153604" custLinFactNeighborX="-200000" custLinFactNeighborY="-2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B66E9-953D-4E18-808A-7A7598956E8C}" type="pres">
      <dgm:prSet presAssocID="{147E3A4B-CA91-4473-BA4B-D7B1E631AC00}" presName="sibTrans" presStyleCnt="0"/>
      <dgm:spPr/>
    </dgm:pt>
    <dgm:pt modelId="{20586911-350F-48D1-9981-BCB3C9BA27EA}" type="pres">
      <dgm:prSet presAssocID="{F99919E5-01EC-4850-9CF4-D832BA139222}" presName="textNode" presStyleLbl="node1" presStyleIdx="8" presStyleCnt="12" custLinFactX="-157917" custLinFactNeighborX="-200000" custLinFactNeighborY="-2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6D1E1-A273-45B5-977C-9B80F54CF90C}" type="pres">
      <dgm:prSet presAssocID="{64C85D38-7A66-46CA-89B1-EA710FBB40EA}" presName="sibTrans" presStyleCnt="0"/>
      <dgm:spPr/>
    </dgm:pt>
    <dgm:pt modelId="{FB78814F-7ADC-4F9C-AD6C-45CDCB38B0C8}" type="pres">
      <dgm:prSet presAssocID="{4BD364D2-7F38-4DEC-AEA2-B6944C0763F7}" presName="textNode" presStyleLbl="node1" presStyleIdx="9" presStyleCnt="12" custScaleX="156487" custLinFactX="-165950" custLinFactNeighborX="-200000" custLinFactNeighborY="-2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56CE4-D2F1-49DB-9A1E-DF65E861181A}" type="pres">
      <dgm:prSet presAssocID="{0EB35858-5E2C-46B8-BEBB-45ADE0CA3E5B}" presName="sibTrans" presStyleCnt="0"/>
      <dgm:spPr/>
    </dgm:pt>
    <dgm:pt modelId="{0D1AC8B8-21E0-43DF-BBED-EC8160CC38A4}" type="pres">
      <dgm:prSet presAssocID="{8F00575A-FCCC-4042-BA5C-69A5C6569182}" presName="textNode" presStyleLbl="node1" presStyleIdx="10" presStyleCnt="12" custLinFactX="-164803" custLinFactNeighborX="-200000" custLinFactNeighborY="-2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86861-FA84-4013-8EBF-7E5DE21E47C8}" type="pres">
      <dgm:prSet presAssocID="{686B1B3D-0792-45FC-BF18-B1C8E5FD9115}" presName="sibTrans" presStyleCnt="0"/>
      <dgm:spPr/>
    </dgm:pt>
    <dgm:pt modelId="{5A816985-E9F1-4C8E-9580-8FF37F45FF92}" type="pres">
      <dgm:prSet presAssocID="{AC68F24C-CEE3-4E0D-8130-39BEA9E06DA7}" presName="textNode" presStyleLbl="node1" presStyleIdx="11" presStyleCnt="12" custLinFactX="-164575" custLinFactNeighborX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F9D66B-F2C0-4072-95CC-42ED6485F267}" srcId="{26369045-D178-4143-AA71-D84A4573EBAC}" destId="{4BD364D2-7F38-4DEC-AEA2-B6944C0763F7}" srcOrd="9" destOrd="0" parTransId="{6D9CDD47-2262-476A-83FA-C040A1D67251}" sibTransId="{0EB35858-5E2C-46B8-BEBB-45ADE0CA3E5B}"/>
    <dgm:cxn modelId="{2AFB5E5B-F07E-4C77-8704-2AC1B3F19B4C}" type="presOf" srcId="{50D1A80A-2CB1-450A-A707-1784C07D7606}" destId="{355227A1-9978-4D6D-AFD6-1CD4E16BAB5D}" srcOrd="0" destOrd="0" presId="urn:microsoft.com/office/officeart/2005/8/layout/hProcess9"/>
    <dgm:cxn modelId="{3C5B0955-961F-4B81-9495-1A8531685FE5}" srcId="{26369045-D178-4143-AA71-D84A4573EBAC}" destId="{DC550006-8FE2-4DF1-9ADF-E2D44F0EB169}" srcOrd="5" destOrd="0" parTransId="{EA760D41-861A-4634-AD3D-47478FE25D37}" sibTransId="{A5E4C57A-D5AF-4891-A936-670D31C1A51B}"/>
    <dgm:cxn modelId="{DBB75560-D28C-4CA7-99E7-C9396BDAD657}" type="presOf" srcId="{57F3C2FA-E46B-406F-8DFB-0E027862F27D}" destId="{9740E201-88FC-4C4D-9712-66BC0463E724}" srcOrd="0" destOrd="0" presId="urn:microsoft.com/office/officeart/2005/8/layout/hProcess9"/>
    <dgm:cxn modelId="{BAE8080B-5D77-4EB9-A581-BBFB04423F4F}" type="presOf" srcId="{DC550006-8FE2-4DF1-9ADF-E2D44F0EB169}" destId="{871B068B-3A0B-474D-98A3-73BC128101AE}" srcOrd="0" destOrd="0" presId="urn:microsoft.com/office/officeart/2005/8/layout/hProcess9"/>
    <dgm:cxn modelId="{2240FB7A-F139-49F6-8320-3E5C5300D731}" srcId="{26369045-D178-4143-AA71-D84A4573EBAC}" destId="{D35358A4-79BC-43BB-A645-C5D9A6B62DE3}" srcOrd="6" destOrd="0" parTransId="{71EF966A-ED64-4D6D-B3E8-33DD95C1538D}" sibTransId="{62976E67-464C-4557-B58D-F21825CF9483}"/>
    <dgm:cxn modelId="{111D385C-13C3-4A02-BDB1-F9A84E68ED5D}" srcId="{26369045-D178-4143-AA71-D84A4573EBAC}" destId="{57F3C2FA-E46B-406F-8DFB-0E027862F27D}" srcOrd="3" destOrd="0" parTransId="{ECC22CC9-D2C0-43B2-BE69-8933BF2B4789}" sibTransId="{A2FAF4F5-CE63-4707-8130-CC980264227A}"/>
    <dgm:cxn modelId="{F016697D-0EAA-4ACC-BE2C-24784F39365E}" srcId="{26369045-D178-4143-AA71-D84A4573EBAC}" destId="{8F00575A-FCCC-4042-BA5C-69A5C6569182}" srcOrd="10" destOrd="0" parTransId="{BC50751B-C2D3-4398-B078-B7C0F0A507E9}" sibTransId="{686B1B3D-0792-45FC-BF18-B1C8E5FD9115}"/>
    <dgm:cxn modelId="{9729C323-D72D-4D14-A006-BD731A80E651}" type="presOf" srcId="{1E716337-7395-4561-8CE9-C14258BAAEA9}" destId="{4382A9F7-B1B5-479C-AFE9-031BD47C2F47}" srcOrd="0" destOrd="0" presId="urn:microsoft.com/office/officeart/2005/8/layout/hProcess9"/>
    <dgm:cxn modelId="{5F50F16F-504D-47AC-8BE5-A1F1F49AC2F3}" type="presOf" srcId="{F99919E5-01EC-4850-9CF4-D832BA139222}" destId="{20586911-350F-48D1-9981-BCB3C9BA27EA}" srcOrd="0" destOrd="0" presId="urn:microsoft.com/office/officeart/2005/8/layout/hProcess9"/>
    <dgm:cxn modelId="{4EE08A28-0288-4073-8680-43378E9E7B47}" srcId="{26369045-D178-4143-AA71-D84A4573EBAC}" destId="{804EF4E7-D1DA-4EC8-848C-05363BF0ABF3}" srcOrd="1" destOrd="0" parTransId="{5BD3EB29-58C5-4FDD-8E51-F729891C3836}" sibTransId="{92339304-856A-402D-998D-381381A54B4D}"/>
    <dgm:cxn modelId="{E99D7C2D-7709-498C-9B85-8416FD9F6D43}" type="presOf" srcId="{8F00575A-FCCC-4042-BA5C-69A5C6569182}" destId="{0D1AC8B8-21E0-43DF-BBED-EC8160CC38A4}" srcOrd="0" destOrd="0" presId="urn:microsoft.com/office/officeart/2005/8/layout/hProcess9"/>
    <dgm:cxn modelId="{68C3D90D-B0F3-4BDC-A00D-05950584C1BC}" srcId="{26369045-D178-4143-AA71-D84A4573EBAC}" destId="{9359E594-98B8-47FF-8A71-7252A8286802}" srcOrd="0" destOrd="0" parTransId="{766D155F-CAE7-4C72-A451-8D5B914967BD}" sibTransId="{D0D352F1-248B-4B02-8D6E-177B32D14964}"/>
    <dgm:cxn modelId="{39AE8F98-9E1A-4700-B383-588B0A9E5140}" type="presOf" srcId="{48FB0B32-EB74-44E5-9379-0396D212E12B}" destId="{D83CA43E-6912-4767-AF97-1AA4548F6466}" srcOrd="0" destOrd="0" presId="urn:microsoft.com/office/officeart/2005/8/layout/hProcess9"/>
    <dgm:cxn modelId="{1C067A73-1306-4AC3-8384-2E77DBE1D1F1}" type="presOf" srcId="{4BD364D2-7F38-4DEC-AEA2-B6944C0763F7}" destId="{FB78814F-7ADC-4F9C-AD6C-45CDCB38B0C8}" srcOrd="0" destOrd="0" presId="urn:microsoft.com/office/officeart/2005/8/layout/hProcess9"/>
    <dgm:cxn modelId="{13380F22-48F0-4EAA-97CD-4E052F2AA561}" type="presOf" srcId="{AC68F24C-CEE3-4E0D-8130-39BEA9E06DA7}" destId="{5A816985-E9F1-4C8E-9580-8FF37F45FF92}" srcOrd="0" destOrd="0" presId="urn:microsoft.com/office/officeart/2005/8/layout/hProcess9"/>
    <dgm:cxn modelId="{5889CAB7-1726-461C-A5E3-911DFC11E6BE}" srcId="{26369045-D178-4143-AA71-D84A4573EBAC}" destId="{AC68F24C-CEE3-4E0D-8130-39BEA9E06DA7}" srcOrd="11" destOrd="0" parTransId="{02053F26-5DF7-4CF2-A0B6-66EEA2EDF872}" sibTransId="{688F0F1B-8328-4D00-A341-5BCE1BCC282A}"/>
    <dgm:cxn modelId="{CE7BD3B0-0EEA-4DDE-A51F-83494632ACB4}" type="presOf" srcId="{26369045-D178-4143-AA71-D84A4573EBAC}" destId="{9A41ED13-D0BB-4B3A-9305-A33898E17C64}" srcOrd="0" destOrd="0" presId="urn:microsoft.com/office/officeart/2005/8/layout/hProcess9"/>
    <dgm:cxn modelId="{03CC77CB-F3EC-4F0D-B99C-7FA672406122}" srcId="{26369045-D178-4143-AA71-D84A4573EBAC}" destId="{1E716337-7395-4561-8CE9-C14258BAAEA9}" srcOrd="4" destOrd="0" parTransId="{022248C5-DECC-444A-9F42-46D935008EE2}" sibTransId="{BE35121E-7D44-49A7-A061-53D12230087B}"/>
    <dgm:cxn modelId="{6FBA2F32-B77C-4C92-AF86-25855C3195A6}" srcId="{26369045-D178-4143-AA71-D84A4573EBAC}" destId="{48FB0B32-EB74-44E5-9379-0396D212E12B}" srcOrd="2" destOrd="0" parTransId="{08DD5537-39FD-4DAE-8D3F-03FC5575A983}" sibTransId="{00AB5BBC-8A17-422D-AD91-86A49B302195}"/>
    <dgm:cxn modelId="{6E1F81D1-F965-4955-A241-EF1120B8757F}" type="presOf" srcId="{D35358A4-79BC-43BB-A645-C5D9A6B62DE3}" destId="{CC97D82E-F64B-4EC4-87E0-13624E4A646C}" srcOrd="0" destOrd="0" presId="urn:microsoft.com/office/officeart/2005/8/layout/hProcess9"/>
    <dgm:cxn modelId="{78FF9EF4-5D16-4B37-B46B-08164CFEEFC3}" type="presOf" srcId="{9359E594-98B8-47FF-8A71-7252A8286802}" destId="{4019B10F-727D-4592-8FA9-829715134021}" srcOrd="0" destOrd="0" presId="urn:microsoft.com/office/officeart/2005/8/layout/hProcess9"/>
    <dgm:cxn modelId="{FC89BC32-2CC9-4A64-87CA-013AA88AA7F0}" type="presOf" srcId="{804EF4E7-D1DA-4EC8-848C-05363BF0ABF3}" destId="{51195198-DA93-4A5A-99D0-6D23F1DA71C0}" srcOrd="0" destOrd="0" presId="urn:microsoft.com/office/officeart/2005/8/layout/hProcess9"/>
    <dgm:cxn modelId="{57A75586-B9F1-4C81-99A0-2E5F625E4F92}" srcId="{26369045-D178-4143-AA71-D84A4573EBAC}" destId="{50D1A80A-2CB1-450A-A707-1784C07D7606}" srcOrd="7" destOrd="0" parTransId="{6AC1220B-75F3-47FD-8540-AFE1862ACA22}" sibTransId="{147E3A4B-CA91-4473-BA4B-D7B1E631AC00}"/>
    <dgm:cxn modelId="{17CE63B8-674F-454F-BDFE-863BA759B282}" srcId="{26369045-D178-4143-AA71-D84A4573EBAC}" destId="{F99919E5-01EC-4850-9CF4-D832BA139222}" srcOrd="8" destOrd="0" parTransId="{D31B5217-FE0B-4EBF-92DA-8E099402BC70}" sibTransId="{64C85D38-7A66-46CA-89B1-EA710FBB40EA}"/>
    <dgm:cxn modelId="{8450D738-9258-43A5-8B8A-EB98FB973C5A}" type="presParOf" srcId="{9A41ED13-D0BB-4B3A-9305-A33898E17C64}" destId="{B00733A9-09C3-41AD-9A96-5215F35164CF}" srcOrd="0" destOrd="0" presId="urn:microsoft.com/office/officeart/2005/8/layout/hProcess9"/>
    <dgm:cxn modelId="{4099E2A1-3DAC-4503-AD60-B4C49BC4A138}" type="presParOf" srcId="{9A41ED13-D0BB-4B3A-9305-A33898E17C64}" destId="{50F7DEE8-82AA-4F88-82B5-C751504E5A9A}" srcOrd="1" destOrd="0" presId="urn:microsoft.com/office/officeart/2005/8/layout/hProcess9"/>
    <dgm:cxn modelId="{AE3D7778-F488-4212-AA22-29C34E230312}" type="presParOf" srcId="{50F7DEE8-82AA-4F88-82B5-C751504E5A9A}" destId="{4019B10F-727D-4592-8FA9-829715134021}" srcOrd="0" destOrd="0" presId="urn:microsoft.com/office/officeart/2005/8/layout/hProcess9"/>
    <dgm:cxn modelId="{7ED7EBA2-29C5-4864-8F93-DA7ADADF8BE5}" type="presParOf" srcId="{50F7DEE8-82AA-4F88-82B5-C751504E5A9A}" destId="{E147A6F8-433C-4862-BB68-3FB0E7501088}" srcOrd="1" destOrd="0" presId="urn:microsoft.com/office/officeart/2005/8/layout/hProcess9"/>
    <dgm:cxn modelId="{72ED5171-C08C-4479-B19B-A335A3CF0642}" type="presParOf" srcId="{50F7DEE8-82AA-4F88-82B5-C751504E5A9A}" destId="{51195198-DA93-4A5A-99D0-6D23F1DA71C0}" srcOrd="2" destOrd="0" presId="urn:microsoft.com/office/officeart/2005/8/layout/hProcess9"/>
    <dgm:cxn modelId="{C6C7AB21-D28D-40B2-96AA-6E644B0A3672}" type="presParOf" srcId="{50F7DEE8-82AA-4F88-82B5-C751504E5A9A}" destId="{0A75BB8A-7C7F-4F18-A0ED-CF27CC91070F}" srcOrd="3" destOrd="0" presId="urn:microsoft.com/office/officeart/2005/8/layout/hProcess9"/>
    <dgm:cxn modelId="{C11BBE39-F5C1-48FC-A0DE-EB11F93F71F7}" type="presParOf" srcId="{50F7DEE8-82AA-4F88-82B5-C751504E5A9A}" destId="{D83CA43E-6912-4767-AF97-1AA4548F6466}" srcOrd="4" destOrd="0" presId="urn:microsoft.com/office/officeart/2005/8/layout/hProcess9"/>
    <dgm:cxn modelId="{79E76B39-69FA-47E7-B887-0CD0CEDB3AAD}" type="presParOf" srcId="{50F7DEE8-82AA-4F88-82B5-C751504E5A9A}" destId="{35F986A9-8BBE-4B44-A4B1-4DB397E54277}" srcOrd="5" destOrd="0" presId="urn:microsoft.com/office/officeart/2005/8/layout/hProcess9"/>
    <dgm:cxn modelId="{C97C31B7-08B0-4DD4-B612-2255E4251F22}" type="presParOf" srcId="{50F7DEE8-82AA-4F88-82B5-C751504E5A9A}" destId="{9740E201-88FC-4C4D-9712-66BC0463E724}" srcOrd="6" destOrd="0" presId="urn:microsoft.com/office/officeart/2005/8/layout/hProcess9"/>
    <dgm:cxn modelId="{25F1CC2F-93B8-413E-8181-6B20A57FE80B}" type="presParOf" srcId="{50F7DEE8-82AA-4F88-82B5-C751504E5A9A}" destId="{96AB2259-24AE-4356-8446-6113635B5ABF}" srcOrd="7" destOrd="0" presId="urn:microsoft.com/office/officeart/2005/8/layout/hProcess9"/>
    <dgm:cxn modelId="{FA72B1C4-640F-4C71-A40A-EDBBF26672D5}" type="presParOf" srcId="{50F7DEE8-82AA-4F88-82B5-C751504E5A9A}" destId="{4382A9F7-B1B5-479C-AFE9-031BD47C2F47}" srcOrd="8" destOrd="0" presId="urn:microsoft.com/office/officeart/2005/8/layout/hProcess9"/>
    <dgm:cxn modelId="{4DF6DA17-E1EF-4EE7-A3F5-D89A63F074F9}" type="presParOf" srcId="{50F7DEE8-82AA-4F88-82B5-C751504E5A9A}" destId="{DE88DE95-52AB-4B39-9A4A-3114CC25FC55}" srcOrd="9" destOrd="0" presId="urn:microsoft.com/office/officeart/2005/8/layout/hProcess9"/>
    <dgm:cxn modelId="{7FDABDB0-E11C-4C5B-B2FF-27FE761DC6DD}" type="presParOf" srcId="{50F7DEE8-82AA-4F88-82B5-C751504E5A9A}" destId="{871B068B-3A0B-474D-98A3-73BC128101AE}" srcOrd="10" destOrd="0" presId="urn:microsoft.com/office/officeart/2005/8/layout/hProcess9"/>
    <dgm:cxn modelId="{C10C1A88-7416-457C-8595-BBADDCA5A025}" type="presParOf" srcId="{50F7DEE8-82AA-4F88-82B5-C751504E5A9A}" destId="{7FE8E101-5AA9-43E6-9886-C7F83BF3EB29}" srcOrd="11" destOrd="0" presId="urn:microsoft.com/office/officeart/2005/8/layout/hProcess9"/>
    <dgm:cxn modelId="{004505CF-D4F6-4110-8528-9018D04EC8D3}" type="presParOf" srcId="{50F7DEE8-82AA-4F88-82B5-C751504E5A9A}" destId="{CC97D82E-F64B-4EC4-87E0-13624E4A646C}" srcOrd="12" destOrd="0" presId="urn:microsoft.com/office/officeart/2005/8/layout/hProcess9"/>
    <dgm:cxn modelId="{AFFE7653-2B3D-4BF7-BE53-8D3F801AC984}" type="presParOf" srcId="{50F7DEE8-82AA-4F88-82B5-C751504E5A9A}" destId="{C6B5DE3C-EDCB-40FE-B47B-CC6D78FF8936}" srcOrd="13" destOrd="0" presId="urn:microsoft.com/office/officeart/2005/8/layout/hProcess9"/>
    <dgm:cxn modelId="{037F0174-1561-4F61-9391-F8713FD3BBE6}" type="presParOf" srcId="{50F7DEE8-82AA-4F88-82B5-C751504E5A9A}" destId="{355227A1-9978-4D6D-AFD6-1CD4E16BAB5D}" srcOrd="14" destOrd="0" presId="urn:microsoft.com/office/officeart/2005/8/layout/hProcess9"/>
    <dgm:cxn modelId="{B65A8762-34FC-4EFD-8238-D98459BABAD6}" type="presParOf" srcId="{50F7DEE8-82AA-4F88-82B5-C751504E5A9A}" destId="{6BAB66E9-953D-4E18-808A-7A7598956E8C}" srcOrd="15" destOrd="0" presId="urn:microsoft.com/office/officeart/2005/8/layout/hProcess9"/>
    <dgm:cxn modelId="{20577D44-9CD7-424E-A269-3AC0C8BE057E}" type="presParOf" srcId="{50F7DEE8-82AA-4F88-82B5-C751504E5A9A}" destId="{20586911-350F-48D1-9981-BCB3C9BA27EA}" srcOrd="16" destOrd="0" presId="urn:microsoft.com/office/officeart/2005/8/layout/hProcess9"/>
    <dgm:cxn modelId="{0E55C0F6-D764-440A-915A-E462BAE3EE3E}" type="presParOf" srcId="{50F7DEE8-82AA-4F88-82B5-C751504E5A9A}" destId="{7356D1E1-A273-45B5-977C-9B80F54CF90C}" srcOrd="17" destOrd="0" presId="urn:microsoft.com/office/officeart/2005/8/layout/hProcess9"/>
    <dgm:cxn modelId="{BDD05EF9-F0A1-41B1-BD0D-91037926995E}" type="presParOf" srcId="{50F7DEE8-82AA-4F88-82B5-C751504E5A9A}" destId="{FB78814F-7ADC-4F9C-AD6C-45CDCB38B0C8}" srcOrd="18" destOrd="0" presId="urn:microsoft.com/office/officeart/2005/8/layout/hProcess9"/>
    <dgm:cxn modelId="{5E0B0CE1-13C8-4B96-858F-77E361DD9AC5}" type="presParOf" srcId="{50F7DEE8-82AA-4F88-82B5-C751504E5A9A}" destId="{1ED56CE4-D2F1-49DB-9A1E-DF65E861181A}" srcOrd="19" destOrd="0" presId="urn:microsoft.com/office/officeart/2005/8/layout/hProcess9"/>
    <dgm:cxn modelId="{63B18B03-7341-4F04-86C8-49361082F4CA}" type="presParOf" srcId="{50F7DEE8-82AA-4F88-82B5-C751504E5A9A}" destId="{0D1AC8B8-21E0-43DF-BBED-EC8160CC38A4}" srcOrd="20" destOrd="0" presId="urn:microsoft.com/office/officeart/2005/8/layout/hProcess9"/>
    <dgm:cxn modelId="{CE4E538D-A349-4797-ABB3-3A54B329979A}" type="presParOf" srcId="{50F7DEE8-82AA-4F88-82B5-C751504E5A9A}" destId="{9ED86861-FA84-4013-8EBF-7E5DE21E47C8}" srcOrd="21" destOrd="0" presId="urn:microsoft.com/office/officeart/2005/8/layout/hProcess9"/>
    <dgm:cxn modelId="{E8CCD8B4-E65E-4065-A3E8-5BBB4DD41845}" type="presParOf" srcId="{50F7DEE8-82AA-4F88-82B5-C751504E5A9A}" destId="{5A816985-E9F1-4C8E-9580-8FF37F45FF92}" srcOrd="22" destOrd="0" presId="urn:microsoft.com/office/officeart/2005/8/layout/hProcess9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369045-D178-4143-AA71-D84A4573EBAC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9359E594-98B8-47FF-8A71-7252A8286802}">
      <dgm:prSet phldrT="[Text]" custT="1"/>
      <dgm:spPr/>
      <dgm:t>
        <a:bodyPr/>
        <a:lstStyle/>
        <a:p>
          <a:r>
            <a:rPr lang="en-US" sz="1200" b="1" dirty="0" smtClean="0"/>
            <a:t>A. UMRAH</a:t>
          </a:r>
          <a:endParaRPr lang="en-US" sz="1200" b="1" dirty="0"/>
        </a:p>
      </dgm:t>
    </dgm:pt>
    <dgm:pt modelId="{766D155F-CAE7-4C72-A451-8D5B914967BD}" type="parTrans" cxnId="{68C3D90D-B0F3-4BDC-A00D-05950584C1BC}">
      <dgm:prSet/>
      <dgm:spPr/>
      <dgm:t>
        <a:bodyPr/>
        <a:lstStyle/>
        <a:p>
          <a:endParaRPr lang="en-US"/>
        </a:p>
      </dgm:t>
    </dgm:pt>
    <dgm:pt modelId="{D0D352F1-248B-4B02-8D6E-177B32D14964}" type="sibTrans" cxnId="{68C3D90D-B0F3-4BDC-A00D-05950584C1BC}">
      <dgm:prSet/>
      <dgm:spPr/>
      <dgm:t>
        <a:bodyPr/>
        <a:lstStyle/>
        <a:p>
          <a:endParaRPr lang="en-US"/>
        </a:p>
      </dgm:t>
    </dgm:pt>
    <dgm:pt modelId="{DC550006-8FE2-4DF1-9ADF-E2D44F0EB169}">
      <dgm:prSet phldrT="[Text]" custT="1"/>
      <dgm:spPr/>
      <dgm:t>
        <a:bodyPr/>
        <a:lstStyle/>
        <a:p>
          <a:r>
            <a:rPr lang="en-US" sz="1400" b="1" dirty="0" err="1" smtClean="0"/>
            <a:t>Masuk</a:t>
          </a:r>
          <a:r>
            <a:rPr lang="en-US" sz="1400" b="1" dirty="0" smtClean="0"/>
            <a:t> </a:t>
          </a:r>
          <a:r>
            <a:rPr lang="en-US" sz="1400" b="1" dirty="0" err="1" smtClean="0"/>
            <a:t>masjidil</a:t>
          </a:r>
          <a:r>
            <a:rPr lang="en-US" sz="1400" b="1" dirty="0" smtClean="0"/>
            <a:t> </a:t>
          </a:r>
          <a:r>
            <a:rPr lang="en-US" sz="1400" b="1" dirty="0" err="1" smtClean="0"/>
            <a:t>haram</a:t>
          </a:r>
          <a:endParaRPr lang="en-US" sz="1400" b="1" dirty="0"/>
        </a:p>
      </dgm:t>
    </dgm:pt>
    <dgm:pt modelId="{EA760D41-861A-4634-AD3D-47478FE25D37}" type="parTrans" cxnId="{3C5B0955-961F-4B81-9495-1A8531685FE5}">
      <dgm:prSet/>
      <dgm:spPr/>
      <dgm:t>
        <a:bodyPr/>
        <a:lstStyle/>
        <a:p>
          <a:endParaRPr lang="en-US"/>
        </a:p>
      </dgm:t>
    </dgm:pt>
    <dgm:pt modelId="{A5E4C57A-D5AF-4891-A936-670D31C1A51B}" type="sibTrans" cxnId="{3C5B0955-961F-4B81-9495-1A8531685FE5}">
      <dgm:prSet/>
      <dgm:spPr/>
      <dgm:t>
        <a:bodyPr/>
        <a:lstStyle/>
        <a:p>
          <a:endParaRPr lang="en-US"/>
        </a:p>
      </dgm:t>
    </dgm:pt>
    <dgm:pt modelId="{D35358A4-79BC-43BB-A645-C5D9A6B62DE3}">
      <dgm:prSet phldrT="[Text]" custT="1"/>
      <dgm:spPr/>
      <dgm:t>
        <a:bodyPr/>
        <a:lstStyle/>
        <a:p>
          <a:r>
            <a:rPr lang="en-US" sz="1400" b="1" dirty="0" err="1" smtClean="0"/>
            <a:t>Melihat</a:t>
          </a:r>
          <a:r>
            <a:rPr lang="en-US" sz="1400" b="1" dirty="0" smtClean="0"/>
            <a:t> </a:t>
          </a:r>
          <a:r>
            <a:rPr lang="en-US" sz="1400" b="1" dirty="0" err="1" smtClean="0"/>
            <a:t>ka’bah</a:t>
          </a:r>
          <a:endParaRPr lang="en-US" sz="1400" b="1" dirty="0"/>
        </a:p>
      </dgm:t>
    </dgm:pt>
    <dgm:pt modelId="{71EF966A-ED64-4D6D-B3E8-33DD95C1538D}" type="parTrans" cxnId="{2240FB7A-F139-49F6-8320-3E5C5300D731}">
      <dgm:prSet/>
      <dgm:spPr/>
      <dgm:t>
        <a:bodyPr/>
        <a:lstStyle/>
        <a:p>
          <a:endParaRPr lang="en-US"/>
        </a:p>
      </dgm:t>
    </dgm:pt>
    <dgm:pt modelId="{62976E67-464C-4557-B58D-F21825CF9483}" type="sibTrans" cxnId="{2240FB7A-F139-49F6-8320-3E5C5300D731}">
      <dgm:prSet/>
      <dgm:spPr/>
      <dgm:t>
        <a:bodyPr/>
        <a:lstStyle/>
        <a:p>
          <a:endParaRPr lang="en-US"/>
        </a:p>
      </dgm:t>
    </dgm:pt>
    <dgm:pt modelId="{804EF4E7-D1DA-4EC8-848C-05363BF0ABF3}">
      <dgm:prSet phldrT="[Text]" custT="1"/>
      <dgm:spPr/>
      <dgm:t>
        <a:bodyPr/>
        <a:lstStyle/>
        <a:p>
          <a:r>
            <a:rPr lang="en-US" sz="1400" b="1" dirty="0" err="1" smtClean="0"/>
            <a:t>Bersuci</a:t>
          </a:r>
          <a:endParaRPr lang="en-US" sz="1400" b="1" dirty="0"/>
        </a:p>
      </dgm:t>
    </dgm:pt>
    <dgm:pt modelId="{5BD3EB29-58C5-4FDD-8E51-F729891C3836}" type="parTrans" cxnId="{4EE08A28-0288-4073-8680-43378E9E7B47}">
      <dgm:prSet/>
      <dgm:spPr/>
      <dgm:t>
        <a:bodyPr/>
        <a:lstStyle/>
        <a:p>
          <a:endParaRPr lang="en-US"/>
        </a:p>
      </dgm:t>
    </dgm:pt>
    <dgm:pt modelId="{92339304-856A-402D-998D-381381A54B4D}" type="sibTrans" cxnId="{4EE08A28-0288-4073-8680-43378E9E7B47}">
      <dgm:prSet/>
      <dgm:spPr/>
      <dgm:t>
        <a:bodyPr/>
        <a:lstStyle/>
        <a:p>
          <a:endParaRPr lang="en-US"/>
        </a:p>
      </dgm:t>
    </dgm:pt>
    <dgm:pt modelId="{48FB0B32-EB74-44E5-9379-0396D212E12B}">
      <dgm:prSet phldrT="[Text]" custT="1"/>
      <dgm:spPr/>
      <dgm:t>
        <a:bodyPr/>
        <a:lstStyle/>
        <a:p>
          <a:r>
            <a:rPr lang="en-US" sz="1400" b="1" dirty="0" err="1" smtClean="0"/>
            <a:t>Berpa</a:t>
          </a:r>
          <a:endParaRPr lang="en-US" sz="1400" b="1" dirty="0" smtClean="0"/>
        </a:p>
        <a:p>
          <a:r>
            <a:rPr lang="en-US" sz="1400" b="1" dirty="0" err="1" smtClean="0"/>
            <a:t>kaian</a:t>
          </a:r>
          <a:r>
            <a:rPr lang="en-US" sz="1400" b="1" dirty="0" smtClean="0"/>
            <a:t> Ihram</a:t>
          </a:r>
        </a:p>
      </dgm:t>
    </dgm:pt>
    <dgm:pt modelId="{08DD5537-39FD-4DAE-8D3F-03FC5575A983}" type="parTrans" cxnId="{6FBA2F32-B77C-4C92-AF86-25855C3195A6}">
      <dgm:prSet/>
      <dgm:spPr/>
      <dgm:t>
        <a:bodyPr/>
        <a:lstStyle/>
        <a:p>
          <a:endParaRPr lang="en-US"/>
        </a:p>
      </dgm:t>
    </dgm:pt>
    <dgm:pt modelId="{00AB5BBC-8A17-422D-AD91-86A49B302195}" type="sibTrans" cxnId="{6FBA2F32-B77C-4C92-AF86-25855C3195A6}">
      <dgm:prSet/>
      <dgm:spPr/>
      <dgm:t>
        <a:bodyPr/>
        <a:lstStyle/>
        <a:p>
          <a:endParaRPr lang="en-US"/>
        </a:p>
      </dgm:t>
    </dgm:pt>
    <dgm:pt modelId="{57F3C2FA-E46B-406F-8DFB-0E027862F27D}">
      <dgm:prSet phldrT="[Text]" custT="1"/>
      <dgm:spPr/>
      <dgm:t>
        <a:bodyPr/>
        <a:lstStyle/>
        <a:p>
          <a:r>
            <a:rPr lang="en-US" sz="1400" b="1" dirty="0" err="1" smtClean="0"/>
            <a:t>Shalat</a:t>
          </a:r>
          <a:r>
            <a:rPr lang="en-US" sz="1400" b="1" dirty="0" smtClean="0"/>
            <a:t> </a:t>
          </a:r>
          <a:r>
            <a:rPr lang="en-US" sz="1400" b="1" dirty="0" err="1" smtClean="0"/>
            <a:t>sunat</a:t>
          </a:r>
          <a:r>
            <a:rPr lang="en-US" sz="1400" b="1" dirty="0" smtClean="0"/>
            <a:t> Ihram</a:t>
          </a:r>
        </a:p>
      </dgm:t>
    </dgm:pt>
    <dgm:pt modelId="{ECC22CC9-D2C0-43B2-BE69-8933BF2B4789}" type="parTrans" cxnId="{111D385C-13C3-4A02-BDB1-F9A84E68ED5D}">
      <dgm:prSet/>
      <dgm:spPr/>
      <dgm:t>
        <a:bodyPr/>
        <a:lstStyle/>
        <a:p>
          <a:endParaRPr lang="en-US"/>
        </a:p>
      </dgm:t>
    </dgm:pt>
    <dgm:pt modelId="{A2FAF4F5-CE63-4707-8130-CC980264227A}" type="sibTrans" cxnId="{111D385C-13C3-4A02-BDB1-F9A84E68ED5D}">
      <dgm:prSet/>
      <dgm:spPr/>
      <dgm:t>
        <a:bodyPr/>
        <a:lstStyle/>
        <a:p>
          <a:endParaRPr lang="en-US"/>
        </a:p>
      </dgm:t>
    </dgm:pt>
    <dgm:pt modelId="{1E716337-7395-4561-8CE9-C14258BAAEA9}">
      <dgm:prSet phldrT="[Text]" custT="1"/>
      <dgm:spPr/>
      <dgm:t>
        <a:bodyPr/>
        <a:lstStyle/>
        <a:p>
          <a:r>
            <a:rPr lang="en-US" sz="1400" b="1" dirty="0" err="1" smtClean="0"/>
            <a:t>Niat</a:t>
          </a:r>
          <a:endParaRPr lang="en-US" sz="1400" b="1" dirty="0" smtClean="0"/>
        </a:p>
      </dgm:t>
    </dgm:pt>
    <dgm:pt modelId="{022248C5-DECC-444A-9F42-46D935008EE2}" type="parTrans" cxnId="{03CC77CB-F3EC-4F0D-B99C-7FA672406122}">
      <dgm:prSet/>
      <dgm:spPr/>
      <dgm:t>
        <a:bodyPr/>
        <a:lstStyle/>
        <a:p>
          <a:endParaRPr lang="en-US"/>
        </a:p>
      </dgm:t>
    </dgm:pt>
    <dgm:pt modelId="{BE35121E-7D44-49A7-A061-53D12230087B}" type="sibTrans" cxnId="{03CC77CB-F3EC-4F0D-B99C-7FA672406122}">
      <dgm:prSet/>
      <dgm:spPr/>
      <dgm:t>
        <a:bodyPr/>
        <a:lstStyle/>
        <a:p>
          <a:endParaRPr lang="en-US"/>
        </a:p>
      </dgm:t>
    </dgm:pt>
    <dgm:pt modelId="{50D1A80A-2CB1-450A-A707-1784C07D7606}">
      <dgm:prSet phldrT="[Text]" custT="1"/>
      <dgm:spPr/>
      <dgm:t>
        <a:bodyPr/>
        <a:lstStyle/>
        <a:p>
          <a:r>
            <a:rPr lang="en-US" sz="1400" b="1" dirty="0" err="1" smtClean="0"/>
            <a:t>Melintas</a:t>
          </a:r>
          <a:r>
            <a:rPr lang="en-US" sz="1400" b="1" dirty="0" smtClean="0"/>
            <a:t> </a:t>
          </a:r>
          <a:r>
            <a:rPr lang="en-US" sz="1400" b="1" dirty="0" err="1" smtClean="0"/>
            <a:t>maqam</a:t>
          </a:r>
          <a:r>
            <a:rPr lang="en-US" sz="1400" b="1" dirty="0" smtClean="0"/>
            <a:t> </a:t>
          </a:r>
          <a:r>
            <a:rPr lang="en-US" sz="1400" b="1" dirty="0" err="1" smtClean="0"/>
            <a:t>ibrahim</a:t>
          </a:r>
          <a:endParaRPr lang="en-US" sz="1400" b="1" dirty="0"/>
        </a:p>
      </dgm:t>
    </dgm:pt>
    <dgm:pt modelId="{6AC1220B-75F3-47FD-8540-AFE1862ACA22}" type="parTrans" cxnId="{57A75586-B9F1-4C81-99A0-2E5F625E4F92}">
      <dgm:prSet/>
      <dgm:spPr/>
      <dgm:t>
        <a:bodyPr/>
        <a:lstStyle/>
        <a:p>
          <a:endParaRPr lang="en-US"/>
        </a:p>
      </dgm:t>
    </dgm:pt>
    <dgm:pt modelId="{147E3A4B-CA91-4473-BA4B-D7B1E631AC00}" type="sibTrans" cxnId="{57A75586-B9F1-4C81-99A0-2E5F625E4F92}">
      <dgm:prSet/>
      <dgm:spPr/>
      <dgm:t>
        <a:bodyPr/>
        <a:lstStyle/>
        <a:p>
          <a:endParaRPr lang="en-US"/>
        </a:p>
      </dgm:t>
    </dgm:pt>
    <dgm:pt modelId="{F99919E5-01EC-4850-9CF4-D832BA139222}">
      <dgm:prSet phldrT="[Text]" custT="1"/>
      <dgm:spPr/>
      <dgm:t>
        <a:bodyPr/>
        <a:lstStyle/>
        <a:p>
          <a:r>
            <a:rPr lang="en-US" sz="1400" b="1" dirty="0" err="1" smtClean="0"/>
            <a:t>Tawaf</a:t>
          </a:r>
          <a:endParaRPr lang="en-US" sz="1400" b="1" dirty="0"/>
        </a:p>
      </dgm:t>
    </dgm:pt>
    <dgm:pt modelId="{D31B5217-FE0B-4EBF-92DA-8E099402BC70}" type="parTrans" cxnId="{17CE63B8-674F-454F-BDFE-863BA759B282}">
      <dgm:prSet/>
      <dgm:spPr/>
      <dgm:t>
        <a:bodyPr/>
        <a:lstStyle/>
        <a:p>
          <a:endParaRPr lang="en-US"/>
        </a:p>
      </dgm:t>
    </dgm:pt>
    <dgm:pt modelId="{64C85D38-7A66-46CA-89B1-EA710FBB40EA}" type="sibTrans" cxnId="{17CE63B8-674F-454F-BDFE-863BA759B282}">
      <dgm:prSet/>
      <dgm:spPr/>
      <dgm:t>
        <a:bodyPr/>
        <a:lstStyle/>
        <a:p>
          <a:endParaRPr lang="en-US"/>
        </a:p>
      </dgm:t>
    </dgm:pt>
    <dgm:pt modelId="{4BD364D2-7F38-4DEC-AEA2-B6944C0763F7}">
      <dgm:prSet phldrT="[Text]" custT="1"/>
      <dgm:spPr/>
      <dgm:t>
        <a:bodyPr/>
        <a:lstStyle/>
        <a:p>
          <a:r>
            <a:rPr lang="en-US" sz="1400" b="1" dirty="0" err="1" smtClean="0"/>
            <a:t>Sa’I</a:t>
          </a:r>
          <a:endParaRPr lang="en-US" sz="1400" b="1" dirty="0"/>
        </a:p>
      </dgm:t>
    </dgm:pt>
    <dgm:pt modelId="{6D9CDD47-2262-476A-83FA-C040A1D67251}" type="parTrans" cxnId="{81F9D66B-F2C0-4072-95CC-42ED6485F267}">
      <dgm:prSet/>
      <dgm:spPr/>
      <dgm:t>
        <a:bodyPr/>
        <a:lstStyle/>
        <a:p>
          <a:endParaRPr lang="en-US"/>
        </a:p>
      </dgm:t>
    </dgm:pt>
    <dgm:pt modelId="{0EB35858-5E2C-46B8-BEBB-45ADE0CA3E5B}" type="sibTrans" cxnId="{81F9D66B-F2C0-4072-95CC-42ED6485F267}">
      <dgm:prSet/>
      <dgm:spPr/>
      <dgm:t>
        <a:bodyPr/>
        <a:lstStyle/>
        <a:p>
          <a:endParaRPr lang="en-US"/>
        </a:p>
      </dgm:t>
    </dgm:pt>
    <dgm:pt modelId="{8F00575A-FCCC-4042-BA5C-69A5C6569182}">
      <dgm:prSet phldrT="[Text]" custT="1"/>
      <dgm:spPr/>
      <dgm:t>
        <a:bodyPr/>
        <a:lstStyle/>
        <a:p>
          <a:r>
            <a:rPr lang="en-US" sz="1400" b="1" dirty="0" err="1" smtClean="0"/>
            <a:t>Bercukur</a:t>
          </a:r>
          <a:endParaRPr lang="en-US" sz="1400" b="1" dirty="0"/>
        </a:p>
      </dgm:t>
    </dgm:pt>
    <dgm:pt modelId="{BC50751B-C2D3-4398-B078-B7C0F0A507E9}" type="parTrans" cxnId="{F016697D-0EAA-4ACC-BE2C-24784F39365E}">
      <dgm:prSet/>
      <dgm:spPr/>
      <dgm:t>
        <a:bodyPr/>
        <a:lstStyle/>
        <a:p>
          <a:endParaRPr lang="en-US"/>
        </a:p>
      </dgm:t>
    </dgm:pt>
    <dgm:pt modelId="{686B1B3D-0792-45FC-BF18-B1C8E5FD9115}" type="sibTrans" cxnId="{F016697D-0EAA-4ACC-BE2C-24784F39365E}">
      <dgm:prSet/>
      <dgm:spPr/>
      <dgm:t>
        <a:bodyPr/>
        <a:lstStyle/>
        <a:p>
          <a:endParaRPr lang="en-US"/>
        </a:p>
      </dgm:t>
    </dgm:pt>
    <dgm:pt modelId="{9A41ED13-D0BB-4B3A-9305-A33898E17C64}" type="pres">
      <dgm:prSet presAssocID="{26369045-D178-4143-AA71-D84A4573EBAC}" presName="CompostProcess" presStyleCnt="0">
        <dgm:presLayoutVars>
          <dgm:dir/>
          <dgm:resizeHandles val="exact"/>
        </dgm:presLayoutVars>
      </dgm:prSet>
      <dgm:spPr/>
    </dgm:pt>
    <dgm:pt modelId="{B00733A9-09C3-41AD-9A96-5215F35164CF}" type="pres">
      <dgm:prSet presAssocID="{26369045-D178-4143-AA71-D84A4573EBAC}" presName="arrow" presStyleLbl="bgShp" presStyleIdx="0" presStyleCnt="1" custScaleX="117647"/>
      <dgm:spPr/>
    </dgm:pt>
    <dgm:pt modelId="{50F7DEE8-82AA-4F88-82B5-C751504E5A9A}" type="pres">
      <dgm:prSet presAssocID="{26369045-D178-4143-AA71-D84A4573EBAC}" presName="linearProcess" presStyleCnt="0"/>
      <dgm:spPr/>
    </dgm:pt>
    <dgm:pt modelId="{4019B10F-727D-4592-8FA9-829715134021}" type="pres">
      <dgm:prSet presAssocID="{9359E594-98B8-47FF-8A71-7252A8286802}" presName="textNode" presStyleLbl="node1" presStyleIdx="0" presStyleCnt="11" custScaleX="172199" custScaleY="21875" custLinFactX="57333" custLinFactNeighborX="100000" custLinFactNeighborY="-98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7A6F8-433C-4862-BB68-3FB0E7501088}" type="pres">
      <dgm:prSet presAssocID="{D0D352F1-248B-4B02-8D6E-177B32D14964}" presName="sibTrans" presStyleCnt="0"/>
      <dgm:spPr/>
    </dgm:pt>
    <dgm:pt modelId="{51195198-DA93-4A5A-99D0-6D23F1DA71C0}" type="pres">
      <dgm:prSet presAssocID="{804EF4E7-D1DA-4EC8-848C-05363BF0ABF3}" presName="textNode" presStyleLbl="node1" presStyleIdx="1" presStyleCnt="11" custScaleX="151681" custLinFactX="-144510" custLinFactNeighborX="-200000" custLinFactNeighborY="-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5BB8A-7C7F-4F18-A0ED-CF27CC91070F}" type="pres">
      <dgm:prSet presAssocID="{92339304-856A-402D-998D-381381A54B4D}" presName="sibTrans" presStyleCnt="0"/>
      <dgm:spPr/>
    </dgm:pt>
    <dgm:pt modelId="{D83CA43E-6912-4767-AF97-1AA4548F6466}" type="pres">
      <dgm:prSet presAssocID="{48FB0B32-EB74-44E5-9379-0396D212E12B}" presName="textNode" presStyleLbl="node1" presStyleIdx="2" presStyleCnt="11" custScaleX="123385" custLinFactX="-149205" custLinFactNeighborX="-200000" custLinFactNeighborY="-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986A9-8BBE-4B44-A4B1-4DB397E54277}" type="pres">
      <dgm:prSet presAssocID="{00AB5BBC-8A17-422D-AD91-86A49B302195}" presName="sibTrans" presStyleCnt="0"/>
      <dgm:spPr/>
    </dgm:pt>
    <dgm:pt modelId="{9740E201-88FC-4C4D-9712-66BC0463E724}" type="pres">
      <dgm:prSet presAssocID="{57F3C2FA-E46B-406F-8DFB-0E027862F27D}" presName="textNode" presStyleLbl="node1" presStyleIdx="3" presStyleCnt="11" custScaleX="154303" custLinFactX="-157609" custLinFactNeighborX="-200000" custLinFactNeighborY="-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B2259-24AE-4356-8446-6113635B5ABF}" type="pres">
      <dgm:prSet presAssocID="{A2FAF4F5-CE63-4707-8130-CC980264227A}" presName="sibTrans" presStyleCnt="0"/>
      <dgm:spPr/>
    </dgm:pt>
    <dgm:pt modelId="{4382A9F7-B1B5-479C-AFE9-031BD47C2F47}" type="pres">
      <dgm:prSet presAssocID="{1E716337-7395-4561-8CE9-C14258BAAEA9}" presName="textNode" presStyleLbl="node1" presStyleIdx="4" presStyleCnt="11" custScaleX="98633" custLinFactX="-160999" custLinFactNeighborX="-200000" custLinFactNeighborY="-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8DE95-52AB-4B39-9A4A-3114CC25FC55}" type="pres">
      <dgm:prSet presAssocID="{BE35121E-7D44-49A7-A061-53D12230087B}" presName="sibTrans" presStyleCnt="0"/>
      <dgm:spPr/>
    </dgm:pt>
    <dgm:pt modelId="{871B068B-3A0B-474D-98A3-73BC128101AE}" type="pres">
      <dgm:prSet presAssocID="{DC550006-8FE2-4DF1-9ADF-E2D44F0EB169}" presName="textNode" presStyleLbl="node1" presStyleIdx="5" presStyleCnt="11" custScaleX="151369" custLinFactX="-162915" custLinFactNeighborX="-200000" custLinFactNeighborY="-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8E101-5AA9-43E6-9886-C7F83BF3EB29}" type="pres">
      <dgm:prSet presAssocID="{A5E4C57A-D5AF-4891-A936-670D31C1A51B}" presName="sibTrans" presStyleCnt="0"/>
      <dgm:spPr/>
    </dgm:pt>
    <dgm:pt modelId="{CC97D82E-F64B-4EC4-87E0-13624E4A646C}" type="pres">
      <dgm:prSet presAssocID="{D35358A4-79BC-43BB-A645-C5D9A6B62DE3}" presName="textNode" presStyleLbl="node1" presStyleIdx="6" presStyleCnt="11" custScaleX="150184" custLinFactX="-159557" custLinFactNeighborX="-200000" custLinFactNeighborY="-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5DE3C-EDCB-40FE-B47B-CC6D78FF8936}" type="pres">
      <dgm:prSet presAssocID="{62976E67-464C-4557-B58D-F21825CF9483}" presName="sibTrans" presStyleCnt="0"/>
      <dgm:spPr/>
    </dgm:pt>
    <dgm:pt modelId="{355227A1-9978-4D6D-AFD6-1CD4E16BAB5D}" type="pres">
      <dgm:prSet presAssocID="{50D1A80A-2CB1-450A-A707-1784C07D7606}" presName="textNode" presStyleLbl="node1" presStyleIdx="7" presStyleCnt="11" custScaleX="166732" custLinFactX="-158194" custLinFactNeighborX="-200000" custLinFactNeighborY="-5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B66E9-953D-4E18-808A-7A7598956E8C}" type="pres">
      <dgm:prSet presAssocID="{147E3A4B-CA91-4473-BA4B-D7B1E631AC00}" presName="sibTrans" presStyleCnt="0"/>
      <dgm:spPr/>
    </dgm:pt>
    <dgm:pt modelId="{20586911-350F-48D1-9981-BCB3C9BA27EA}" type="pres">
      <dgm:prSet presAssocID="{F99919E5-01EC-4850-9CF4-D832BA139222}" presName="textNode" presStyleLbl="node1" presStyleIdx="8" presStyleCnt="11" custScaleX="137552" custLinFactX="-163789" custLinFactNeighborX="-200000" custLinFactNeighborY="-2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6D1E1-A273-45B5-977C-9B80F54CF90C}" type="pres">
      <dgm:prSet presAssocID="{64C85D38-7A66-46CA-89B1-EA710FBB40EA}" presName="sibTrans" presStyleCnt="0"/>
      <dgm:spPr/>
    </dgm:pt>
    <dgm:pt modelId="{FB78814F-7ADC-4F9C-AD6C-45CDCB38B0C8}" type="pres">
      <dgm:prSet presAssocID="{4BD364D2-7F38-4DEC-AEA2-B6944C0763F7}" presName="textNode" presStyleLbl="node1" presStyleIdx="9" presStyleCnt="11" custScaleX="123269" custLinFactX="-163732" custLinFactNeighborX="-200000" custLinFactNeighborY="-2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56CE4-D2F1-49DB-9A1E-DF65E861181A}" type="pres">
      <dgm:prSet presAssocID="{0EB35858-5E2C-46B8-BEBB-45ADE0CA3E5B}" presName="sibTrans" presStyleCnt="0"/>
      <dgm:spPr/>
    </dgm:pt>
    <dgm:pt modelId="{0D1AC8B8-21E0-43DF-BBED-EC8160CC38A4}" type="pres">
      <dgm:prSet presAssocID="{8F00575A-FCCC-4042-BA5C-69A5C6569182}" presName="textNode" presStyleLbl="node1" presStyleIdx="10" presStyleCnt="11" custScaleX="102810" custLinFactX="-165344" custLinFactNeighborX="-200000" custLinFactNeighborY="-2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F9D66B-F2C0-4072-95CC-42ED6485F267}" srcId="{26369045-D178-4143-AA71-D84A4573EBAC}" destId="{4BD364D2-7F38-4DEC-AEA2-B6944C0763F7}" srcOrd="9" destOrd="0" parTransId="{6D9CDD47-2262-476A-83FA-C040A1D67251}" sibTransId="{0EB35858-5E2C-46B8-BEBB-45ADE0CA3E5B}"/>
    <dgm:cxn modelId="{5A7D4AF1-D7DD-4120-A324-4B6C449FC66F}" type="presOf" srcId="{D35358A4-79BC-43BB-A645-C5D9A6B62DE3}" destId="{CC97D82E-F64B-4EC4-87E0-13624E4A646C}" srcOrd="0" destOrd="0" presId="urn:microsoft.com/office/officeart/2005/8/layout/hProcess9"/>
    <dgm:cxn modelId="{3C5B0955-961F-4B81-9495-1A8531685FE5}" srcId="{26369045-D178-4143-AA71-D84A4573EBAC}" destId="{DC550006-8FE2-4DF1-9ADF-E2D44F0EB169}" srcOrd="5" destOrd="0" parTransId="{EA760D41-861A-4634-AD3D-47478FE25D37}" sibTransId="{A5E4C57A-D5AF-4891-A936-670D31C1A51B}"/>
    <dgm:cxn modelId="{82851D17-3A22-4883-9F06-B6FC9289BF78}" type="presOf" srcId="{8F00575A-FCCC-4042-BA5C-69A5C6569182}" destId="{0D1AC8B8-21E0-43DF-BBED-EC8160CC38A4}" srcOrd="0" destOrd="0" presId="urn:microsoft.com/office/officeart/2005/8/layout/hProcess9"/>
    <dgm:cxn modelId="{5D66C1E8-FD41-4AAB-AAD8-ADE3F2478906}" type="presOf" srcId="{804EF4E7-D1DA-4EC8-848C-05363BF0ABF3}" destId="{51195198-DA93-4A5A-99D0-6D23F1DA71C0}" srcOrd="0" destOrd="0" presId="urn:microsoft.com/office/officeart/2005/8/layout/hProcess9"/>
    <dgm:cxn modelId="{9786F2B0-9903-4E4B-BB52-2D85A9AE9051}" type="presOf" srcId="{4BD364D2-7F38-4DEC-AEA2-B6944C0763F7}" destId="{FB78814F-7ADC-4F9C-AD6C-45CDCB38B0C8}" srcOrd="0" destOrd="0" presId="urn:microsoft.com/office/officeart/2005/8/layout/hProcess9"/>
    <dgm:cxn modelId="{2240FB7A-F139-49F6-8320-3E5C5300D731}" srcId="{26369045-D178-4143-AA71-D84A4573EBAC}" destId="{D35358A4-79BC-43BB-A645-C5D9A6B62DE3}" srcOrd="6" destOrd="0" parTransId="{71EF966A-ED64-4D6D-B3E8-33DD95C1538D}" sibTransId="{62976E67-464C-4557-B58D-F21825CF9483}"/>
    <dgm:cxn modelId="{F016697D-0EAA-4ACC-BE2C-24784F39365E}" srcId="{26369045-D178-4143-AA71-D84A4573EBAC}" destId="{8F00575A-FCCC-4042-BA5C-69A5C6569182}" srcOrd="10" destOrd="0" parTransId="{BC50751B-C2D3-4398-B078-B7C0F0A507E9}" sibTransId="{686B1B3D-0792-45FC-BF18-B1C8E5FD9115}"/>
    <dgm:cxn modelId="{111D385C-13C3-4A02-BDB1-F9A84E68ED5D}" srcId="{26369045-D178-4143-AA71-D84A4573EBAC}" destId="{57F3C2FA-E46B-406F-8DFB-0E027862F27D}" srcOrd="3" destOrd="0" parTransId="{ECC22CC9-D2C0-43B2-BE69-8933BF2B4789}" sibTransId="{A2FAF4F5-CE63-4707-8130-CC980264227A}"/>
    <dgm:cxn modelId="{76A61D06-9DE3-4219-8C2A-5EC33097FA4F}" type="presOf" srcId="{F99919E5-01EC-4850-9CF4-D832BA139222}" destId="{20586911-350F-48D1-9981-BCB3C9BA27EA}" srcOrd="0" destOrd="0" presId="urn:microsoft.com/office/officeart/2005/8/layout/hProcess9"/>
    <dgm:cxn modelId="{4EE08A28-0288-4073-8680-43378E9E7B47}" srcId="{26369045-D178-4143-AA71-D84A4573EBAC}" destId="{804EF4E7-D1DA-4EC8-848C-05363BF0ABF3}" srcOrd="1" destOrd="0" parTransId="{5BD3EB29-58C5-4FDD-8E51-F729891C3836}" sibTransId="{92339304-856A-402D-998D-381381A54B4D}"/>
    <dgm:cxn modelId="{E37A6CEC-EE01-44DA-90BE-BA6D3F9A7183}" type="presOf" srcId="{57F3C2FA-E46B-406F-8DFB-0E027862F27D}" destId="{9740E201-88FC-4C4D-9712-66BC0463E724}" srcOrd="0" destOrd="0" presId="urn:microsoft.com/office/officeart/2005/8/layout/hProcess9"/>
    <dgm:cxn modelId="{09F515E7-A27E-4CDF-9486-31FA6B044C30}" type="presOf" srcId="{48FB0B32-EB74-44E5-9379-0396D212E12B}" destId="{D83CA43E-6912-4767-AF97-1AA4548F6466}" srcOrd="0" destOrd="0" presId="urn:microsoft.com/office/officeart/2005/8/layout/hProcess9"/>
    <dgm:cxn modelId="{596F3EF1-193F-411F-8E05-80F0F3ACB5A4}" type="presOf" srcId="{DC550006-8FE2-4DF1-9ADF-E2D44F0EB169}" destId="{871B068B-3A0B-474D-98A3-73BC128101AE}" srcOrd="0" destOrd="0" presId="urn:microsoft.com/office/officeart/2005/8/layout/hProcess9"/>
    <dgm:cxn modelId="{68C3D90D-B0F3-4BDC-A00D-05950584C1BC}" srcId="{26369045-D178-4143-AA71-D84A4573EBAC}" destId="{9359E594-98B8-47FF-8A71-7252A8286802}" srcOrd="0" destOrd="0" parTransId="{766D155F-CAE7-4C72-A451-8D5B914967BD}" sibTransId="{D0D352F1-248B-4B02-8D6E-177B32D14964}"/>
    <dgm:cxn modelId="{03CC77CB-F3EC-4F0D-B99C-7FA672406122}" srcId="{26369045-D178-4143-AA71-D84A4573EBAC}" destId="{1E716337-7395-4561-8CE9-C14258BAAEA9}" srcOrd="4" destOrd="0" parTransId="{022248C5-DECC-444A-9F42-46D935008EE2}" sibTransId="{BE35121E-7D44-49A7-A061-53D12230087B}"/>
    <dgm:cxn modelId="{6FBA2F32-B77C-4C92-AF86-25855C3195A6}" srcId="{26369045-D178-4143-AA71-D84A4573EBAC}" destId="{48FB0B32-EB74-44E5-9379-0396D212E12B}" srcOrd="2" destOrd="0" parTransId="{08DD5537-39FD-4DAE-8D3F-03FC5575A983}" sibTransId="{00AB5BBC-8A17-422D-AD91-86A49B302195}"/>
    <dgm:cxn modelId="{0DFD5C95-BD33-40E8-842F-F793449A59F4}" type="presOf" srcId="{1E716337-7395-4561-8CE9-C14258BAAEA9}" destId="{4382A9F7-B1B5-479C-AFE9-031BD47C2F47}" srcOrd="0" destOrd="0" presId="urn:microsoft.com/office/officeart/2005/8/layout/hProcess9"/>
    <dgm:cxn modelId="{C8136151-DBE9-4207-8803-20AC349104ED}" type="presOf" srcId="{26369045-D178-4143-AA71-D84A4573EBAC}" destId="{9A41ED13-D0BB-4B3A-9305-A33898E17C64}" srcOrd="0" destOrd="0" presId="urn:microsoft.com/office/officeart/2005/8/layout/hProcess9"/>
    <dgm:cxn modelId="{FBE093C8-26AA-4801-A691-493123876FDE}" type="presOf" srcId="{9359E594-98B8-47FF-8A71-7252A8286802}" destId="{4019B10F-727D-4592-8FA9-829715134021}" srcOrd="0" destOrd="0" presId="urn:microsoft.com/office/officeart/2005/8/layout/hProcess9"/>
    <dgm:cxn modelId="{008748F5-CC25-46D5-BB65-F6374AB4C918}" type="presOf" srcId="{50D1A80A-2CB1-450A-A707-1784C07D7606}" destId="{355227A1-9978-4D6D-AFD6-1CD4E16BAB5D}" srcOrd="0" destOrd="0" presId="urn:microsoft.com/office/officeart/2005/8/layout/hProcess9"/>
    <dgm:cxn modelId="{57A75586-B9F1-4C81-99A0-2E5F625E4F92}" srcId="{26369045-D178-4143-AA71-D84A4573EBAC}" destId="{50D1A80A-2CB1-450A-A707-1784C07D7606}" srcOrd="7" destOrd="0" parTransId="{6AC1220B-75F3-47FD-8540-AFE1862ACA22}" sibTransId="{147E3A4B-CA91-4473-BA4B-D7B1E631AC00}"/>
    <dgm:cxn modelId="{17CE63B8-674F-454F-BDFE-863BA759B282}" srcId="{26369045-D178-4143-AA71-D84A4573EBAC}" destId="{F99919E5-01EC-4850-9CF4-D832BA139222}" srcOrd="8" destOrd="0" parTransId="{D31B5217-FE0B-4EBF-92DA-8E099402BC70}" sibTransId="{64C85D38-7A66-46CA-89B1-EA710FBB40EA}"/>
    <dgm:cxn modelId="{79B8D2F9-6FEF-4DB3-BC7E-AA4B6397F64B}" type="presParOf" srcId="{9A41ED13-D0BB-4B3A-9305-A33898E17C64}" destId="{B00733A9-09C3-41AD-9A96-5215F35164CF}" srcOrd="0" destOrd="0" presId="urn:microsoft.com/office/officeart/2005/8/layout/hProcess9"/>
    <dgm:cxn modelId="{F20E237E-E4AF-47D7-A9F9-149EE698A13A}" type="presParOf" srcId="{9A41ED13-D0BB-4B3A-9305-A33898E17C64}" destId="{50F7DEE8-82AA-4F88-82B5-C751504E5A9A}" srcOrd="1" destOrd="0" presId="urn:microsoft.com/office/officeart/2005/8/layout/hProcess9"/>
    <dgm:cxn modelId="{27BDE139-D4C0-42BC-A937-B91B8D53AB92}" type="presParOf" srcId="{50F7DEE8-82AA-4F88-82B5-C751504E5A9A}" destId="{4019B10F-727D-4592-8FA9-829715134021}" srcOrd="0" destOrd="0" presId="urn:microsoft.com/office/officeart/2005/8/layout/hProcess9"/>
    <dgm:cxn modelId="{2A416865-A3FB-4215-A3B7-FAB6D467E8C4}" type="presParOf" srcId="{50F7DEE8-82AA-4F88-82B5-C751504E5A9A}" destId="{E147A6F8-433C-4862-BB68-3FB0E7501088}" srcOrd="1" destOrd="0" presId="urn:microsoft.com/office/officeart/2005/8/layout/hProcess9"/>
    <dgm:cxn modelId="{D381C007-B3F1-4CBF-8BB6-81DD2883BC2F}" type="presParOf" srcId="{50F7DEE8-82AA-4F88-82B5-C751504E5A9A}" destId="{51195198-DA93-4A5A-99D0-6D23F1DA71C0}" srcOrd="2" destOrd="0" presId="urn:microsoft.com/office/officeart/2005/8/layout/hProcess9"/>
    <dgm:cxn modelId="{F7DC2B57-D5EE-430A-B929-CDA148F6D844}" type="presParOf" srcId="{50F7DEE8-82AA-4F88-82B5-C751504E5A9A}" destId="{0A75BB8A-7C7F-4F18-A0ED-CF27CC91070F}" srcOrd="3" destOrd="0" presId="urn:microsoft.com/office/officeart/2005/8/layout/hProcess9"/>
    <dgm:cxn modelId="{BA36F690-0069-42DC-BF2D-754CBCD96505}" type="presParOf" srcId="{50F7DEE8-82AA-4F88-82B5-C751504E5A9A}" destId="{D83CA43E-6912-4767-AF97-1AA4548F6466}" srcOrd="4" destOrd="0" presId="urn:microsoft.com/office/officeart/2005/8/layout/hProcess9"/>
    <dgm:cxn modelId="{B5B739BB-CEAC-422F-89A3-896B0BD9EB7F}" type="presParOf" srcId="{50F7DEE8-82AA-4F88-82B5-C751504E5A9A}" destId="{35F986A9-8BBE-4B44-A4B1-4DB397E54277}" srcOrd="5" destOrd="0" presId="urn:microsoft.com/office/officeart/2005/8/layout/hProcess9"/>
    <dgm:cxn modelId="{8FCAFF27-27AE-42B8-ABA9-199427655357}" type="presParOf" srcId="{50F7DEE8-82AA-4F88-82B5-C751504E5A9A}" destId="{9740E201-88FC-4C4D-9712-66BC0463E724}" srcOrd="6" destOrd="0" presId="urn:microsoft.com/office/officeart/2005/8/layout/hProcess9"/>
    <dgm:cxn modelId="{7F6C3E28-D2A5-4420-9800-73720ECAF663}" type="presParOf" srcId="{50F7DEE8-82AA-4F88-82B5-C751504E5A9A}" destId="{96AB2259-24AE-4356-8446-6113635B5ABF}" srcOrd="7" destOrd="0" presId="urn:microsoft.com/office/officeart/2005/8/layout/hProcess9"/>
    <dgm:cxn modelId="{4CEE4038-1169-4AD3-85CE-5542B963E423}" type="presParOf" srcId="{50F7DEE8-82AA-4F88-82B5-C751504E5A9A}" destId="{4382A9F7-B1B5-479C-AFE9-031BD47C2F47}" srcOrd="8" destOrd="0" presId="urn:microsoft.com/office/officeart/2005/8/layout/hProcess9"/>
    <dgm:cxn modelId="{AA847107-F26B-43DB-B3B0-CEDF4F337B11}" type="presParOf" srcId="{50F7DEE8-82AA-4F88-82B5-C751504E5A9A}" destId="{DE88DE95-52AB-4B39-9A4A-3114CC25FC55}" srcOrd="9" destOrd="0" presId="urn:microsoft.com/office/officeart/2005/8/layout/hProcess9"/>
    <dgm:cxn modelId="{370AA468-9B9A-4F92-997C-5DB84FADD94D}" type="presParOf" srcId="{50F7DEE8-82AA-4F88-82B5-C751504E5A9A}" destId="{871B068B-3A0B-474D-98A3-73BC128101AE}" srcOrd="10" destOrd="0" presId="urn:microsoft.com/office/officeart/2005/8/layout/hProcess9"/>
    <dgm:cxn modelId="{895569A4-7B13-4921-A8F0-86FCC4ABB204}" type="presParOf" srcId="{50F7DEE8-82AA-4F88-82B5-C751504E5A9A}" destId="{7FE8E101-5AA9-43E6-9886-C7F83BF3EB29}" srcOrd="11" destOrd="0" presId="urn:microsoft.com/office/officeart/2005/8/layout/hProcess9"/>
    <dgm:cxn modelId="{7F164747-8E5C-49EB-9110-4D1A16CFC4F1}" type="presParOf" srcId="{50F7DEE8-82AA-4F88-82B5-C751504E5A9A}" destId="{CC97D82E-F64B-4EC4-87E0-13624E4A646C}" srcOrd="12" destOrd="0" presId="urn:microsoft.com/office/officeart/2005/8/layout/hProcess9"/>
    <dgm:cxn modelId="{DDC66C86-9B4F-438E-8D80-1D6C8A30EAC5}" type="presParOf" srcId="{50F7DEE8-82AA-4F88-82B5-C751504E5A9A}" destId="{C6B5DE3C-EDCB-40FE-B47B-CC6D78FF8936}" srcOrd="13" destOrd="0" presId="urn:microsoft.com/office/officeart/2005/8/layout/hProcess9"/>
    <dgm:cxn modelId="{AE48A9AF-0AF6-4753-B500-00DB34A8429E}" type="presParOf" srcId="{50F7DEE8-82AA-4F88-82B5-C751504E5A9A}" destId="{355227A1-9978-4D6D-AFD6-1CD4E16BAB5D}" srcOrd="14" destOrd="0" presId="urn:microsoft.com/office/officeart/2005/8/layout/hProcess9"/>
    <dgm:cxn modelId="{41999C75-015C-466A-9275-1DA47DA50397}" type="presParOf" srcId="{50F7DEE8-82AA-4F88-82B5-C751504E5A9A}" destId="{6BAB66E9-953D-4E18-808A-7A7598956E8C}" srcOrd="15" destOrd="0" presId="urn:microsoft.com/office/officeart/2005/8/layout/hProcess9"/>
    <dgm:cxn modelId="{44F65396-4E4F-4A9E-9DD8-9A34DE402457}" type="presParOf" srcId="{50F7DEE8-82AA-4F88-82B5-C751504E5A9A}" destId="{20586911-350F-48D1-9981-BCB3C9BA27EA}" srcOrd="16" destOrd="0" presId="urn:microsoft.com/office/officeart/2005/8/layout/hProcess9"/>
    <dgm:cxn modelId="{A1717228-AA30-4A16-94FC-75A9BC295EAD}" type="presParOf" srcId="{50F7DEE8-82AA-4F88-82B5-C751504E5A9A}" destId="{7356D1E1-A273-45B5-977C-9B80F54CF90C}" srcOrd="17" destOrd="0" presId="urn:microsoft.com/office/officeart/2005/8/layout/hProcess9"/>
    <dgm:cxn modelId="{0730FD6D-AFC2-4594-A806-0C0D2385E512}" type="presParOf" srcId="{50F7DEE8-82AA-4F88-82B5-C751504E5A9A}" destId="{FB78814F-7ADC-4F9C-AD6C-45CDCB38B0C8}" srcOrd="18" destOrd="0" presId="urn:microsoft.com/office/officeart/2005/8/layout/hProcess9"/>
    <dgm:cxn modelId="{E7CBBD49-8B89-427E-82A0-6DD11635326D}" type="presParOf" srcId="{50F7DEE8-82AA-4F88-82B5-C751504E5A9A}" destId="{1ED56CE4-D2F1-49DB-9A1E-DF65E861181A}" srcOrd="19" destOrd="0" presId="urn:microsoft.com/office/officeart/2005/8/layout/hProcess9"/>
    <dgm:cxn modelId="{124EDF3B-3956-4B10-8A5C-4C890308AAC1}" type="presParOf" srcId="{50F7DEE8-82AA-4F88-82B5-C751504E5A9A}" destId="{0D1AC8B8-21E0-43DF-BBED-EC8160CC38A4}" srcOrd="20" destOrd="0" presId="urn:microsoft.com/office/officeart/2005/8/layout/hProcess9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369045-D178-4143-AA71-D84A4573EBAC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9359E594-98B8-47FF-8A71-7252A8286802}">
      <dgm:prSet phldrT="[Text]" custT="1"/>
      <dgm:spPr/>
      <dgm:t>
        <a:bodyPr/>
        <a:lstStyle/>
        <a:p>
          <a:r>
            <a:rPr lang="en-US" sz="1200" b="1" dirty="0" smtClean="0"/>
            <a:t>B. HAJJI</a:t>
          </a:r>
          <a:endParaRPr lang="en-US" sz="1200" b="1" dirty="0"/>
        </a:p>
      </dgm:t>
    </dgm:pt>
    <dgm:pt modelId="{766D155F-CAE7-4C72-A451-8D5B914967BD}" type="parTrans" cxnId="{68C3D90D-B0F3-4BDC-A00D-05950584C1BC}">
      <dgm:prSet/>
      <dgm:spPr/>
      <dgm:t>
        <a:bodyPr/>
        <a:lstStyle/>
        <a:p>
          <a:endParaRPr lang="en-US"/>
        </a:p>
      </dgm:t>
    </dgm:pt>
    <dgm:pt modelId="{D0D352F1-248B-4B02-8D6E-177B32D14964}" type="sibTrans" cxnId="{68C3D90D-B0F3-4BDC-A00D-05950584C1BC}">
      <dgm:prSet/>
      <dgm:spPr/>
      <dgm:t>
        <a:bodyPr/>
        <a:lstStyle/>
        <a:p>
          <a:endParaRPr lang="en-US"/>
        </a:p>
      </dgm:t>
    </dgm:pt>
    <dgm:pt modelId="{DC550006-8FE2-4DF1-9ADF-E2D44F0EB169}">
      <dgm:prSet phldrT="[Text]" custT="1"/>
      <dgm:spPr/>
      <dgm:t>
        <a:bodyPr/>
        <a:lstStyle/>
        <a:p>
          <a:r>
            <a:rPr lang="en-US" sz="1200" dirty="0" smtClean="0"/>
            <a:t>Di </a:t>
          </a:r>
          <a:r>
            <a:rPr lang="en-US" sz="1200" dirty="0" err="1" smtClean="0"/>
            <a:t>Makkah</a:t>
          </a:r>
          <a:endParaRPr lang="en-US" sz="1200" dirty="0"/>
        </a:p>
      </dgm:t>
    </dgm:pt>
    <dgm:pt modelId="{EA760D41-861A-4634-AD3D-47478FE25D37}" type="parTrans" cxnId="{3C5B0955-961F-4B81-9495-1A8531685FE5}">
      <dgm:prSet/>
      <dgm:spPr/>
      <dgm:t>
        <a:bodyPr/>
        <a:lstStyle/>
        <a:p>
          <a:endParaRPr lang="en-US"/>
        </a:p>
      </dgm:t>
    </dgm:pt>
    <dgm:pt modelId="{A5E4C57A-D5AF-4891-A936-670D31C1A51B}" type="sibTrans" cxnId="{3C5B0955-961F-4B81-9495-1A8531685FE5}">
      <dgm:prSet/>
      <dgm:spPr/>
      <dgm:t>
        <a:bodyPr/>
        <a:lstStyle/>
        <a:p>
          <a:endParaRPr lang="en-US"/>
        </a:p>
      </dgm:t>
    </dgm:pt>
    <dgm:pt modelId="{D35358A4-79BC-43BB-A645-C5D9A6B62DE3}">
      <dgm:prSet phldrT="[Text]" custT="1"/>
      <dgm:spPr/>
      <dgm:t>
        <a:bodyPr/>
        <a:lstStyle/>
        <a:p>
          <a:r>
            <a:rPr lang="en-US" sz="1200" dirty="0" err="1" smtClean="0">
              <a:solidFill>
                <a:srgbClr val="FF0000"/>
              </a:solidFill>
            </a:rPr>
            <a:t>Tawaf</a:t>
          </a:r>
          <a:r>
            <a:rPr lang="en-US" sz="1200" dirty="0" smtClean="0">
              <a:solidFill>
                <a:srgbClr val="FF0000"/>
              </a:solidFill>
            </a:rPr>
            <a:t> </a:t>
          </a:r>
          <a:r>
            <a:rPr lang="en-US" sz="1200" dirty="0" err="1" smtClean="0">
              <a:solidFill>
                <a:srgbClr val="FF0000"/>
              </a:solidFill>
            </a:rPr>
            <a:t>Qudum</a:t>
          </a:r>
          <a:endParaRPr lang="en-US" sz="1200" dirty="0">
            <a:solidFill>
              <a:srgbClr val="FF0000"/>
            </a:solidFill>
          </a:endParaRPr>
        </a:p>
      </dgm:t>
    </dgm:pt>
    <dgm:pt modelId="{71EF966A-ED64-4D6D-B3E8-33DD95C1538D}" type="parTrans" cxnId="{2240FB7A-F139-49F6-8320-3E5C5300D731}">
      <dgm:prSet/>
      <dgm:spPr/>
      <dgm:t>
        <a:bodyPr/>
        <a:lstStyle/>
        <a:p>
          <a:endParaRPr lang="en-US"/>
        </a:p>
      </dgm:t>
    </dgm:pt>
    <dgm:pt modelId="{62976E67-464C-4557-B58D-F21825CF9483}" type="sibTrans" cxnId="{2240FB7A-F139-49F6-8320-3E5C5300D731}">
      <dgm:prSet/>
      <dgm:spPr/>
      <dgm:t>
        <a:bodyPr/>
        <a:lstStyle/>
        <a:p>
          <a:endParaRPr lang="en-US"/>
        </a:p>
      </dgm:t>
    </dgm:pt>
    <dgm:pt modelId="{804EF4E7-D1DA-4EC8-848C-05363BF0ABF3}">
      <dgm:prSet phldrT="[Text]" custT="1"/>
      <dgm:spPr/>
      <dgm:t>
        <a:bodyPr/>
        <a:lstStyle/>
        <a:p>
          <a:r>
            <a:rPr lang="en-US" sz="1200" dirty="0" err="1" smtClean="0"/>
            <a:t>Bersuci</a:t>
          </a:r>
          <a:endParaRPr lang="en-US" sz="1200" dirty="0"/>
        </a:p>
      </dgm:t>
    </dgm:pt>
    <dgm:pt modelId="{5BD3EB29-58C5-4FDD-8E51-F729891C3836}" type="parTrans" cxnId="{4EE08A28-0288-4073-8680-43378E9E7B47}">
      <dgm:prSet/>
      <dgm:spPr/>
      <dgm:t>
        <a:bodyPr/>
        <a:lstStyle/>
        <a:p>
          <a:endParaRPr lang="en-US"/>
        </a:p>
      </dgm:t>
    </dgm:pt>
    <dgm:pt modelId="{92339304-856A-402D-998D-381381A54B4D}" type="sibTrans" cxnId="{4EE08A28-0288-4073-8680-43378E9E7B47}">
      <dgm:prSet/>
      <dgm:spPr/>
      <dgm:t>
        <a:bodyPr/>
        <a:lstStyle/>
        <a:p>
          <a:endParaRPr lang="en-US"/>
        </a:p>
      </dgm:t>
    </dgm:pt>
    <dgm:pt modelId="{48FB0B32-EB74-44E5-9379-0396D212E12B}">
      <dgm:prSet phldrT="[Text]" custT="1"/>
      <dgm:spPr/>
      <dgm:t>
        <a:bodyPr/>
        <a:lstStyle/>
        <a:p>
          <a:r>
            <a:rPr lang="en-US" sz="1200" dirty="0" err="1" smtClean="0"/>
            <a:t>Berpakaian</a:t>
          </a:r>
          <a:r>
            <a:rPr lang="en-US" sz="1200" dirty="0" smtClean="0"/>
            <a:t> Ihram</a:t>
          </a:r>
        </a:p>
      </dgm:t>
    </dgm:pt>
    <dgm:pt modelId="{08DD5537-39FD-4DAE-8D3F-03FC5575A983}" type="parTrans" cxnId="{6FBA2F32-B77C-4C92-AF86-25855C3195A6}">
      <dgm:prSet/>
      <dgm:spPr/>
      <dgm:t>
        <a:bodyPr/>
        <a:lstStyle/>
        <a:p>
          <a:endParaRPr lang="en-US"/>
        </a:p>
      </dgm:t>
    </dgm:pt>
    <dgm:pt modelId="{00AB5BBC-8A17-422D-AD91-86A49B302195}" type="sibTrans" cxnId="{6FBA2F32-B77C-4C92-AF86-25855C3195A6}">
      <dgm:prSet/>
      <dgm:spPr/>
      <dgm:t>
        <a:bodyPr/>
        <a:lstStyle/>
        <a:p>
          <a:endParaRPr lang="en-US"/>
        </a:p>
      </dgm:t>
    </dgm:pt>
    <dgm:pt modelId="{57F3C2FA-E46B-406F-8DFB-0E027862F27D}">
      <dgm:prSet phldrT="[Text]" custT="1"/>
      <dgm:spPr/>
      <dgm:t>
        <a:bodyPr/>
        <a:lstStyle/>
        <a:p>
          <a:r>
            <a:rPr lang="en-US" sz="1200" dirty="0" err="1" smtClean="0"/>
            <a:t>Shalat</a:t>
          </a:r>
          <a:r>
            <a:rPr lang="en-US" sz="1200" dirty="0" smtClean="0"/>
            <a:t> </a:t>
          </a:r>
          <a:r>
            <a:rPr lang="en-US" sz="1200" dirty="0" err="1" smtClean="0"/>
            <a:t>sunat</a:t>
          </a:r>
          <a:r>
            <a:rPr lang="en-US" sz="1200" dirty="0" smtClean="0"/>
            <a:t> Ihram</a:t>
          </a:r>
        </a:p>
      </dgm:t>
    </dgm:pt>
    <dgm:pt modelId="{ECC22CC9-D2C0-43B2-BE69-8933BF2B4789}" type="parTrans" cxnId="{111D385C-13C3-4A02-BDB1-F9A84E68ED5D}">
      <dgm:prSet/>
      <dgm:spPr/>
      <dgm:t>
        <a:bodyPr/>
        <a:lstStyle/>
        <a:p>
          <a:endParaRPr lang="en-US"/>
        </a:p>
      </dgm:t>
    </dgm:pt>
    <dgm:pt modelId="{A2FAF4F5-CE63-4707-8130-CC980264227A}" type="sibTrans" cxnId="{111D385C-13C3-4A02-BDB1-F9A84E68ED5D}">
      <dgm:prSet/>
      <dgm:spPr/>
      <dgm:t>
        <a:bodyPr/>
        <a:lstStyle/>
        <a:p>
          <a:endParaRPr lang="en-US"/>
        </a:p>
      </dgm:t>
    </dgm:pt>
    <dgm:pt modelId="{1E716337-7395-4561-8CE9-C14258BAAEA9}">
      <dgm:prSet phldrT="[Text]" custT="1"/>
      <dgm:spPr/>
      <dgm:t>
        <a:bodyPr/>
        <a:lstStyle/>
        <a:p>
          <a:r>
            <a:rPr lang="en-US" sz="1200" dirty="0" err="1" smtClean="0"/>
            <a:t>Niat</a:t>
          </a:r>
          <a:endParaRPr lang="en-US" sz="1200" dirty="0" smtClean="0"/>
        </a:p>
      </dgm:t>
    </dgm:pt>
    <dgm:pt modelId="{022248C5-DECC-444A-9F42-46D935008EE2}" type="parTrans" cxnId="{03CC77CB-F3EC-4F0D-B99C-7FA672406122}">
      <dgm:prSet/>
      <dgm:spPr/>
      <dgm:t>
        <a:bodyPr/>
        <a:lstStyle/>
        <a:p>
          <a:endParaRPr lang="en-US"/>
        </a:p>
      </dgm:t>
    </dgm:pt>
    <dgm:pt modelId="{BE35121E-7D44-49A7-A061-53D12230087B}" type="sibTrans" cxnId="{03CC77CB-F3EC-4F0D-B99C-7FA672406122}">
      <dgm:prSet/>
      <dgm:spPr/>
      <dgm:t>
        <a:bodyPr/>
        <a:lstStyle/>
        <a:p>
          <a:endParaRPr lang="en-US"/>
        </a:p>
      </dgm:t>
    </dgm:pt>
    <dgm:pt modelId="{50D1A80A-2CB1-450A-A707-1784C07D7606}">
      <dgm:prSet phldrT="[Text]" custT="1"/>
      <dgm:spPr/>
      <dgm:t>
        <a:bodyPr/>
        <a:lstStyle/>
        <a:p>
          <a:r>
            <a:rPr lang="en-US" sz="1200" dirty="0" err="1" smtClean="0"/>
            <a:t>Sa’i</a:t>
          </a:r>
          <a:endParaRPr lang="en-US" sz="1200" dirty="0"/>
        </a:p>
      </dgm:t>
    </dgm:pt>
    <dgm:pt modelId="{6AC1220B-75F3-47FD-8540-AFE1862ACA22}" type="parTrans" cxnId="{57A75586-B9F1-4C81-99A0-2E5F625E4F92}">
      <dgm:prSet/>
      <dgm:spPr/>
      <dgm:t>
        <a:bodyPr/>
        <a:lstStyle/>
        <a:p>
          <a:endParaRPr lang="en-US"/>
        </a:p>
      </dgm:t>
    </dgm:pt>
    <dgm:pt modelId="{147E3A4B-CA91-4473-BA4B-D7B1E631AC00}" type="sibTrans" cxnId="{57A75586-B9F1-4C81-99A0-2E5F625E4F92}">
      <dgm:prSet/>
      <dgm:spPr/>
      <dgm:t>
        <a:bodyPr/>
        <a:lstStyle/>
        <a:p>
          <a:endParaRPr lang="en-US"/>
        </a:p>
      </dgm:t>
    </dgm:pt>
    <dgm:pt modelId="{F99919E5-01EC-4850-9CF4-D832BA139222}">
      <dgm:prSet phldrT="[Text]" custT="1"/>
      <dgm:spPr/>
      <dgm:t>
        <a:bodyPr/>
        <a:lstStyle/>
        <a:p>
          <a:r>
            <a:rPr lang="en-US" sz="1200" dirty="0" err="1" smtClean="0"/>
            <a:t>Wukuf</a:t>
          </a:r>
          <a:endParaRPr lang="en-US" sz="1200" dirty="0"/>
        </a:p>
      </dgm:t>
    </dgm:pt>
    <dgm:pt modelId="{D31B5217-FE0B-4EBF-92DA-8E099402BC70}" type="parTrans" cxnId="{17CE63B8-674F-454F-BDFE-863BA759B282}">
      <dgm:prSet/>
      <dgm:spPr/>
      <dgm:t>
        <a:bodyPr/>
        <a:lstStyle/>
        <a:p>
          <a:endParaRPr lang="en-US"/>
        </a:p>
      </dgm:t>
    </dgm:pt>
    <dgm:pt modelId="{64C85D38-7A66-46CA-89B1-EA710FBB40EA}" type="sibTrans" cxnId="{17CE63B8-674F-454F-BDFE-863BA759B282}">
      <dgm:prSet/>
      <dgm:spPr/>
      <dgm:t>
        <a:bodyPr/>
        <a:lstStyle/>
        <a:p>
          <a:endParaRPr lang="en-US"/>
        </a:p>
      </dgm:t>
    </dgm:pt>
    <dgm:pt modelId="{4BD364D2-7F38-4DEC-AEA2-B6944C0763F7}">
      <dgm:prSet phldrT="[Text]" custT="1"/>
      <dgm:spPr/>
      <dgm:t>
        <a:bodyPr/>
        <a:lstStyle/>
        <a:p>
          <a:r>
            <a:rPr lang="en-US" sz="1200" dirty="0" smtClean="0"/>
            <a:t>Di </a:t>
          </a:r>
          <a:r>
            <a:rPr lang="en-US" sz="1200" dirty="0" err="1" smtClean="0"/>
            <a:t>Muzdalifah</a:t>
          </a:r>
          <a:endParaRPr lang="en-US" sz="1200" dirty="0"/>
        </a:p>
      </dgm:t>
    </dgm:pt>
    <dgm:pt modelId="{6D9CDD47-2262-476A-83FA-C040A1D67251}" type="parTrans" cxnId="{81F9D66B-F2C0-4072-95CC-42ED6485F267}">
      <dgm:prSet/>
      <dgm:spPr/>
      <dgm:t>
        <a:bodyPr/>
        <a:lstStyle/>
        <a:p>
          <a:endParaRPr lang="en-US"/>
        </a:p>
      </dgm:t>
    </dgm:pt>
    <dgm:pt modelId="{0EB35858-5E2C-46B8-BEBB-45ADE0CA3E5B}" type="sibTrans" cxnId="{81F9D66B-F2C0-4072-95CC-42ED6485F267}">
      <dgm:prSet/>
      <dgm:spPr/>
      <dgm:t>
        <a:bodyPr/>
        <a:lstStyle/>
        <a:p>
          <a:endParaRPr lang="en-US"/>
        </a:p>
      </dgm:t>
    </dgm:pt>
    <dgm:pt modelId="{8F00575A-FCCC-4042-BA5C-69A5C6569182}">
      <dgm:prSet phldrT="[Text]" custT="1"/>
      <dgm:spPr/>
      <dgm:t>
        <a:bodyPr/>
        <a:lstStyle/>
        <a:p>
          <a:r>
            <a:rPr lang="en-US" sz="1200" dirty="0" smtClean="0"/>
            <a:t>Di Mina</a:t>
          </a:r>
          <a:endParaRPr lang="en-US" sz="1200" dirty="0"/>
        </a:p>
      </dgm:t>
    </dgm:pt>
    <dgm:pt modelId="{BC50751B-C2D3-4398-B078-B7C0F0A507E9}" type="parTrans" cxnId="{F016697D-0EAA-4ACC-BE2C-24784F39365E}">
      <dgm:prSet/>
      <dgm:spPr/>
      <dgm:t>
        <a:bodyPr/>
        <a:lstStyle/>
        <a:p>
          <a:endParaRPr lang="en-US"/>
        </a:p>
      </dgm:t>
    </dgm:pt>
    <dgm:pt modelId="{686B1B3D-0792-45FC-BF18-B1C8E5FD9115}" type="sibTrans" cxnId="{F016697D-0EAA-4ACC-BE2C-24784F39365E}">
      <dgm:prSet/>
      <dgm:spPr/>
      <dgm:t>
        <a:bodyPr/>
        <a:lstStyle/>
        <a:p>
          <a:endParaRPr lang="en-US"/>
        </a:p>
      </dgm:t>
    </dgm:pt>
    <dgm:pt modelId="{AC68F24C-CEE3-4E0D-8130-39BEA9E06DA7}">
      <dgm:prSet phldrT="[Text]" custT="1"/>
      <dgm:spPr/>
      <dgm:t>
        <a:bodyPr/>
        <a:lstStyle/>
        <a:p>
          <a:r>
            <a:rPr lang="en-US" sz="1200" dirty="0" err="1" smtClean="0"/>
            <a:t>Ke</a:t>
          </a:r>
          <a:r>
            <a:rPr lang="en-US" sz="1200" dirty="0" smtClean="0"/>
            <a:t> </a:t>
          </a:r>
          <a:r>
            <a:rPr lang="en-US" sz="1200" dirty="0" err="1" smtClean="0"/>
            <a:t>Makkah</a:t>
          </a:r>
          <a:endParaRPr lang="en-US" sz="1200" dirty="0"/>
        </a:p>
      </dgm:t>
    </dgm:pt>
    <dgm:pt modelId="{02053F26-5DF7-4CF2-A0B6-66EEA2EDF872}" type="parTrans" cxnId="{5889CAB7-1726-461C-A5E3-911DFC11E6BE}">
      <dgm:prSet/>
      <dgm:spPr/>
      <dgm:t>
        <a:bodyPr/>
        <a:lstStyle/>
        <a:p>
          <a:endParaRPr lang="en-US"/>
        </a:p>
      </dgm:t>
    </dgm:pt>
    <dgm:pt modelId="{688F0F1B-8328-4D00-A341-5BCE1BCC282A}" type="sibTrans" cxnId="{5889CAB7-1726-461C-A5E3-911DFC11E6BE}">
      <dgm:prSet/>
      <dgm:spPr/>
      <dgm:t>
        <a:bodyPr/>
        <a:lstStyle/>
        <a:p>
          <a:endParaRPr lang="en-US"/>
        </a:p>
      </dgm:t>
    </dgm:pt>
    <dgm:pt modelId="{9A41ED13-D0BB-4B3A-9305-A33898E17C64}" type="pres">
      <dgm:prSet presAssocID="{26369045-D178-4143-AA71-D84A4573EBAC}" presName="CompostProcess" presStyleCnt="0">
        <dgm:presLayoutVars>
          <dgm:dir/>
          <dgm:resizeHandles val="exact"/>
        </dgm:presLayoutVars>
      </dgm:prSet>
      <dgm:spPr/>
    </dgm:pt>
    <dgm:pt modelId="{B00733A9-09C3-41AD-9A96-5215F35164CF}" type="pres">
      <dgm:prSet presAssocID="{26369045-D178-4143-AA71-D84A4573EBAC}" presName="arrow" presStyleLbl="bgShp" presStyleIdx="0" presStyleCnt="1" custScaleX="117647"/>
      <dgm:spPr/>
    </dgm:pt>
    <dgm:pt modelId="{50F7DEE8-82AA-4F88-82B5-C751504E5A9A}" type="pres">
      <dgm:prSet presAssocID="{26369045-D178-4143-AA71-D84A4573EBAC}" presName="linearProcess" presStyleCnt="0"/>
      <dgm:spPr/>
    </dgm:pt>
    <dgm:pt modelId="{4019B10F-727D-4592-8FA9-829715134021}" type="pres">
      <dgm:prSet presAssocID="{9359E594-98B8-47FF-8A71-7252A8286802}" presName="textNode" presStyleLbl="node1" presStyleIdx="0" presStyleCnt="12" custScaleX="172199" custScaleY="21875" custLinFactX="57333" custLinFactNeighborX="100000" custLinFactNeighborY="-98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7A6F8-433C-4862-BB68-3FB0E7501088}" type="pres">
      <dgm:prSet presAssocID="{D0D352F1-248B-4B02-8D6E-177B32D14964}" presName="sibTrans" presStyleCnt="0"/>
      <dgm:spPr/>
    </dgm:pt>
    <dgm:pt modelId="{51195198-DA93-4A5A-99D0-6D23F1DA71C0}" type="pres">
      <dgm:prSet presAssocID="{804EF4E7-D1DA-4EC8-848C-05363BF0ABF3}" presName="textNode" presStyleLbl="node1" presStyleIdx="1" presStyleCnt="12" custScaleX="109233" custLinFactX="-143651" custLinFactNeighborX="-200000" custLinFactNeighborY="-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5BB8A-7C7F-4F18-A0ED-CF27CC91070F}" type="pres">
      <dgm:prSet presAssocID="{92339304-856A-402D-998D-381381A54B4D}" presName="sibTrans" presStyleCnt="0"/>
      <dgm:spPr/>
    </dgm:pt>
    <dgm:pt modelId="{D83CA43E-6912-4767-AF97-1AA4548F6466}" type="pres">
      <dgm:prSet presAssocID="{48FB0B32-EB74-44E5-9379-0396D212E12B}" presName="textNode" presStyleLbl="node1" presStyleIdx="2" presStyleCnt="12" custScaleX="123385" custLinFactX="-147603" custLinFactNeighborX="-200000" custLinFactNeighborY="-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986A9-8BBE-4B44-A4B1-4DB397E54277}" type="pres">
      <dgm:prSet presAssocID="{00AB5BBC-8A17-422D-AD91-86A49B302195}" presName="sibTrans" presStyleCnt="0"/>
      <dgm:spPr/>
    </dgm:pt>
    <dgm:pt modelId="{9740E201-88FC-4C4D-9712-66BC0463E724}" type="pres">
      <dgm:prSet presAssocID="{57F3C2FA-E46B-406F-8DFB-0E027862F27D}" presName="textNode" presStyleLbl="node1" presStyleIdx="3" presStyleCnt="12" custScaleX="120601" custLinFactX="-153511" custLinFactNeighborX="-200000" custLinFactNeighborY="-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B2259-24AE-4356-8446-6113635B5ABF}" type="pres">
      <dgm:prSet presAssocID="{A2FAF4F5-CE63-4707-8130-CC980264227A}" presName="sibTrans" presStyleCnt="0"/>
      <dgm:spPr/>
    </dgm:pt>
    <dgm:pt modelId="{4382A9F7-B1B5-479C-AFE9-031BD47C2F47}" type="pres">
      <dgm:prSet presAssocID="{1E716337-7395-4561-8CE9-C14258BAAEA9}" presName="textNode" presStyleLbl="node1" presStyleIdx="4" presStyleCnt="12" custScaleX="77659" custLinFactX="-156636" custLinFactNeighborX="-200000" custLinFactNeighborY="-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8DE95-52AB-4B39-9A4A-3114CC25FC55}" type="pres">
      <dgm:prSet presAssocID="{BE35121E-7D44-49A7-A061-53D12230087B}" presName="sibTrans" presStyleCnt="0"/>
      <dgm:spPr/>
    </dgm:pt>
    <dgm:pt modelId="{871B068B-3A0B-474D-98A3-73BC128101AE}" type="pres">
      <dgm:prSet presAssocID="{DC550006-8FE2-4DF1-9ADF-E2D44F0EB169}" presName="textNode" presStyleLbl="node1" presStyleIdx="5" presStyleCnt="12" custScaleX="114062" custLinFactX="-153403" custLinFactNeighborX="-200000" custLinFactNeighborY="-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8E101-5AA9-43E6-9886-C7F83BF3EB29}" type="pres">
      <dgm:prSet presAssocID="{A5E4C57A-D5AF-4891-A936-670D31C1A51B}" presName="sibTrans" presStyleCnt="0"/>
      <dgm:spPr/>
    </dgm:pt>
    <dgm:pt modelId="{CC97D82E-F64B-4EC4-87E0-13624E4A646C}" type="pres">
      <dgm:prSet presAssocID="{D35358A4-79BC-43BB-A645-C5D9A6B62DE3}" presName="textNode" presStyleLbl="node1" presStyleIdx="6" presStyleCnt="12" custScaleX="161413" custLinFactX="-152151" custLinFactNeighborX="-200000" custLinFactNeighborY="-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5DE3C-EDCB-40FE-B47B-CC6D78FF8936}" type="pres">
      <dgm:prSet presAssocID="{62976E67-464C-4557-B58D-F21825CF9483}" presName="sibTrans" presStyleCnt="0"/>
      <dgm:spPr/>
    </dgm:pt>
    <dgm:pt modelId="{355227A1-9978-4D6D-AFD6-1CD4E16BAB5D}" type="pres">
      <dgm:prSet presAssocID="{50D1A80A-2CB1-450A-A707-1784C07D7606}" presName="textNode" presStyleLbl="node1" presStyleIdx="7" presStyleCnt="12" custLinFactX="-153604" custLinFactNeighborX="-200000" custLinFactNeighborY="-2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B66E9-953D-4E18-808A-7A7598956E8C}" type="pres">
      <dgm:prSet presAssocID="{147E3A4B-CA91-4473-BA4B-D7B1E631AC00}" presName="sibTrans" presStyleCnt="0"/>
      <dgm:spPr/>
    </dgm:pt>
    <dgm:pt modelId="{20586911-350F-48D1-9981-BCB3C9BA27EA}" type="pres">
      <dgm:prSet presAssocID="{F99919E5-01EC-4850-9CF4-D832BA139222}" presName="textNode" presStyleLbl="node1" presStyleIdx="8" presStyleCnt="12" custLinFactX="-157917" custLinFactNeighborX="-200000" custLinFactNeighborY="-2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6D1E1-A273-45B5-977C-9B80F54CF90C}" type="pres">
      <dgm:prSet presAssocID="{64C85D38-7A66-46CA-89B1-EA710FBB40EA}" presName="sibTrans" presStyleCnt="0"/>
      <dgm:spPr/>
    </dgm:pt>
    <dgm:pt modelId="{FB78814F-7ADC-4F9C-AD6C-45CDCB38B0C8}" type="pres">
      <dgm:prSet presAssocID="{4BD364D2-7F38-4DEC-AEA2-B6944C0763F7}" presName="textNode" presStyleLbl="node1" presStyleIdx="9" presStyleCnt="12" custScaleX="156487" custLinFactX="-165950" custLinFactNeighborX="-200000" custLinFactNeighborY="-2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56CE4-D2F1-49DB-9A1E-DF65E861181A}" type="pres">
      <dgm:prSet presAssocID="{0EB35858-5E2C-46B8-BEBB-45ADE0CA3E5B}" presName="sibTrans" presStyleCnt="0"/>
      <dgm:spPr/>
    </dgm:pt>
    <dgm:pt modelId="{0D1AC8B8-21E0-43DF-BBED-EC8160CC38A4}" type="pres">
      <dgm:prSet presAssocID="{8F00575A-FCCC-4042-BA5C-69A5C6569182}" presName="textNode" presStyleLbl="node1" presStyleIdx="10" presStyleCnt="12" custLinFactX="-164803" custLinFactNeighborX="-200000" custLinFactNeighborY="-2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86861-FA84-4013-8EBF-7E5DE21E47C8}" type="pres">
      <dgm:prSet presAssocID="{686B1B3D-0792-45FC-BF18-B1C8E5FD9115}" presName="sibTrans" presStyleCnt="0"/>
      <dgm:spPr/>
    </dgm:pt>
    <dgm:pt modelId="{5A816985-E9F1-4C8E-9580-8FF37F45FF92}" type="pres">
      <dgm:prSet presAssocID="{AC68F24C-CEE3-4E0D-8130-39BEA9E06DA7}" presName="textNode" presStyleLbl="node1" presStyleIdx="11" presStyleCnt="12" custLinFactX="-164575" custLinFactNeighborX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693AE4-1320-4B56-9BF9-4E568969591F}" type="presOf" srcId="{50D1A80A-2CB1-450A-A707-1784C07D7606}" destId="{355227A1-9978-4D6D-AFD6-1CD4E16BAB5D}" srcOrd="0" destOrd="0" presId="urn:microsoft.com/office/officeart/2005/8/layout/hProcess9"/>
    <dgm:cxn modelId="{81F9D66B-F2C0-4072-95CC-42ED6485F267}" srcId="{26369045-D178-4143-AA71-D84A4573EBAC}" destId="{4BD364D2-7F38-4DEC-AEA2-B6944C0763F7}" srcOrd="9" destOrd="0" parTransId="{6D9CDD47-2262-476A-83FA-C040A1D67251}" sibTransId="{0EB35858-5E2C-46B8-BEBB-45ADE0CA3E5B}"/>
    <dgm:cxn modelId="{3C5B0955-961F-4B81-9495-1A8531685FE5}" srcId="{26369045-D178-4143-AA71-D84A4573EBAC}" destId="{DC550006-8FE2-4DF1-9ADF-E2D44F0EB169}" srcOrd="5" destOrd="0" parTransId="{EA760D41-861A-4634-AD3D-47478FE25D37}" sibTransId="{A5E4C57A-D5AF-4891-A936-670D31C1A51B}"/>
    <dgm:cxn modelId="{2EC6EC59-2AC8-4117-852E-B02B52FE391C}" type="presOf" srcId="{AC68F24C-CEE3-4E0D-8130-39BEA9E06DA7}" destId="{5A816985-E9F1-4C8E-9580-8FF37F45FF92}" srcOrd="0" destOrd="0" presId="urn:microsoft.com/office/officeart/2005/8/layout/hProcess9"/>
    <dgm:cxn modelId="{2240FB7A-F139-49F6-8320-3E5C5300D731}" srcId="{26369045-D178-4143-AA71-D84A4573EBAC}" destId="{D35358A4-79BC-43BB-A645-C5D9A6B62DE3}" srcOrd="6" destOrd="0" parTransId="{71EF966A-ED64-4D6D-B3E8-33DD95C1538D}" sibTransId="{62976E67-464C-4557-B58D-F21825CF9483}"/>
    <dgm:cxn modelId="{111D385C-13C3-4A02-BDB1-F9A84E68ED5D}" srcId="{26369045-D178-4143-AA71-D84A4573EBAC}" destId="{57F3C2FA-E46B-406F-8DFB-0E027862F27D}" srcOrd="3" destOrd="0" parTransId="{ECC22CC9-D2C0-43B2-BE69-8933BF2B4789}" sibTransId="{A2FAF4F5-CE63-4707-8130-CC980264227A}"/>
    <dgm:cxn modelId="{F016697D-0EAA-4ACC-BE2C-24784F39365E}" srcId="{26369045-D178-4143-AA71-D84A4573EBAC}" destId="{8F00575A-FCCC-4042-BA5C-69A5C6569182}" srcOrd="10" destOrd="0" parTransId="{BC50751B-C2D3-4398-B078-B7C0F0A507E9}" sibTransId="{686B1B3D-0792-45FC-BF18-B1C8E5FD9115}"/>
    <dgm:cxn modelId="{B2479869-C696-431B-B80B-5FB9806492C3}" type="presOf" srcId="{57F3C2FA-E46B-406F-8DFB-0E027862F27D}" destId="{9740E201-88FC-4C4D-9712-66BC0463E724}" srcOrd="0" destOrd="0" presId="urn:microsoft.com/office/officeart/2005/8/layout/hProcess9"/>
    <dgm:cxn modelId="{0B507950-31C0-4CC5-8E31-DF3C2828A698}" type="presOf" srcId="{48FB0B32-EB74-44E5-9379-0396D212E12B}" destId="{D83CA43E-6912-4767-AF97-1AA4548F6466}" srcOrd="0" destOrd="0" presId="urn:microsoft.com/office/officeart/2005/8/layout/hProcess9"/>
    <dgm:cxn modelId="{F2F07CD3-5D6B-498C-A554-04A2C2FFABD6}" type="presOf" srcId="{DC550006-8FE2-4DF1-9ADF-E2D44F0EB169}" destId="{871B068B-3A0B-474D-98A3-73BC128101AE}" srcOrd="0" destOrd="0" presId="urn:microsoft.com/office/officeart/2005/8/layout/hProcess9"/>
    <dgm:cxn modelId="{4EE08A28-0288-4073-8680-43378E9E7B47}" srcId="{26369045-D178-4143-AA71-D84A4573EBAC}" destId="{804EF4E7-D1DA-4EC8-848C-05363BF0ABF3}" srcOrd="1" destOrd="0" parTransId="{5BD3EB29-58C5-4FDD-8E51-F729891C3836}" sibTransId="{92339304-856A-402D-998D-381381A54B4D}"/>
    <dgm:cxn modelId="{AA22F114-6CF9-48BB-8B0E-2F03C9F55CE1}" type="presOf" srcId="{9359E594-98B8-47FF-8A71-7252A8286802}" destId="{4019B10F-727D-4592-8FA9-829715134021}" srcOrd="0" destOrd="0" presId="urn:microsoft.com/office/officeart/2005/8/layout/hProcess9"/>
    <dgm:cxn modelId="{68C3D90D-B0F3-4BDC-A00D-05950584C1BC}" srcId="{26369045-D178-4143-AA71-D84A4573EBAC}" destId="{9359E594-98B8-47FF-8A71-7252A8286802}" srcOrd="0" destOrd="0" parTransId="{766D155F-CAE7-4C72-A451-8D5B914967BD}" sibTransId="{D0D352F1-248B-4B02-8D6E-177B32D14964}"/>
    <dgm:cxn modelId="{3FAD4833-12C4-46A8-8675-F6346DA722D6}" type="presOf" srcId="{8F00575A-FCCC-4042-BA5C-69A5C6569182}" destId="{0D1AC8B8-21E0-43DF-BBED-EC8160CC38A4}" srcOrd="0" destOrd="0" presId="urn:microsoft.com/office/officeart/2005/8/layout/hProcess9"/>
    <dgm:cxn modelId="{5889CAB7-1726-461C-A5E3-911DFC11E6BE}" srcId="{26369045-D178-4143-AA71-D84A4573EBAC}" destId="{AC68F24C-CEE3-4E0D-8130-39BEA9E06DA7}" srcOrd="11" destOrd="0" parTransId="{02053F26-5DF7-4CF2-A0B6-66EEA2EDF872}" sibTransId="{688F0F1B-8328-4D00-A341-5BCE1BCC282A}"/>
    <dgm:cxn modelId="{03CC77CB-F3EC-4F0D-B99C-7FA672406122}" srcId="{26369045-D178-4143-AA71-D84A4573EBAC}" destId="{1E716337-7395-4561-8CE9-C14258BAAEA9}" srcOrd="4" destOrd="0" parTransId="{022248C5-DECC-444A-9F42-46D935008EE2}" sibTransId="{BE35121E-7D44-49A7-A061-53D12230087B}"/>
    <dgm:cxn modelId="{6FBA2F32-B77C-4C92-AF86-25855C3195A6}" srcId="{26369045-D178-4143-AA71-D84A4573EBAC}" destId="{48FB0B32-EB74-44E5-9379-0396D212E12B}" srcOrd="2" destOrd="0" parTransId="{08DD5537-39FD-4DAE-8D3F-03FC5575A983}" sibTransId="{00AB5BBC-8A17-422D-AD91-86A49B302195}"/>
    <dgm:cxn modelId="{A1653B5A-8236-4D41-B2F3-BF1663740612}" type="presOf" srcId="{26369045-D178-4143-AA71-D84A4573EBAC}" destId="{9A41ED13-D0BB-4B3A-9305-A33898E17C64}" srcOrd="0" destOrd="0" presId="urn:microsoft.com/office/officeart/2005/8/layout/hProcess9"/>
    <dgm:cxn modelId="{2DF867A9-D5FE-4845-A32C-C296ED7142D6}" type="presOf" srcId="{4BD364D2-7F38-4DEC-AEA2-B6944C0763F7}" destId="{FB78814F-7ADC-4F9C-AD6C-45CDCB38B0C8}" srcOrd="0" destOrd="0" presId="urn:microsoft.com/office/officeart/2005/8/layout/hProcess9"/>
    <dgm:cxn modelId="{0E855DC4-0841-4A01-BD98-5F92545E9428}" type="presOf" srcId="{F99919E5-01EC-4850-9CF4-D832BA139222}" destId="{20586911-350F-48D1-9981-BCB3C9BA27EA}" srcOrd="0" destOrd="0" presId="urn:microsoft.com/office/officeart/2005/8/layout/hProcess9"/>
    <dgm:cxn modelId="{57A75586-B9F1-4C81-99A0-2E5F625E4F92}" srcId="{26369045-D178-4143-AA71-D84A4573EBAC}" destId="{50D1A80A-2CB1-450A-A707-1784C07D7606}" srcOrd="7" destOrd="0" parTransId="{6AC1220B-75F3-47FD-8540-AFE1862ACA22}" sibTransId="{147E3A4B-CA91-4473-BA4B-D7B1E631AC00}"/>
    <dgm:cxn modelId="{60909D91-7A57-446E-B20D-CA9FC9E20942}" type="presOf" srcId="{804EF4E7-D1DA-4EC8-848C-05363BF0ABF3}" destId="{51195198-DA93-4A5A-99D0-6D23F1DA71C0}" srcOrd="0" destOrd="0" presId="urn:microsoft.com/office/officeart/2005/8/layout/hProcess9"/>
    <dgm:cxn modelId="{17CE63B8-674F-454F-BDFE-863BA759B282}" srcId="{26369045-D178-4143-AA71-D84A4573EBAC}" destId="{F99919E5-01EC-4850-9CF4-D832BA139222}" srcOrd="8" destOrd="0" parTransId="{D31B5217-FE0B-4EBF-92DA-8E099402BC70}" sibTransId="{64C85D38-7A66-46CA-89B1-EA710FBB40EA}"/>
    <dgm:cxn modelId="{5C2A53CE-B3CA-4E3D-B5E9-10B391832F7F}" type="presOf" srcId="{1E716337-7395-4561-8CE9-C14258BAAEA9}" destId="{4382A9F7-B1B5-479C-AFE9-031BD47C2F47}" srcOrd="0" destOrd="0" presId="urn:microsoft.com/office/officeart/2005/8/layout/hProcess9"/>
    <dgm:cxn modelId="{B948199B-AF62-41AF-B69A-96A8D001A29A}" type="presOf" srcId="{D35358A4-79BC-43BB-A645-C5D9A6B62DE3}" destId="{CC97D82E-F64B-4EC4-87E0-13624E4A646C}" srcOrd="0" destOrd="0" presId="urn:microsoft.com/office/officeart/2005/8/layout/hProcess9"/>
    <dgm:cxn modelId="{FED0D041-B6E0-4FE3-802E-5789F28EA725}" type="presParOf" srcId="{9A41ED13-D0BB-4B3A-9305-A33898E17C64}" destId="{B00733A9-09C3-41AD-9A96-5215F35164CF}" srcOrd="0" destOrd="0" presId="urn:microsoft.com/office/officeart/2005/8/layout/hProcess9"/>
    <dgm:cxn modelId="{18CD6AEF-C5D3-4F95-996C-A25F60956663}" type="presParOf" srcId="{9A41ED13-D0BB-4B3A-9305-A33898E17C64}" destId="{50F7DEE8-82AA-4F88-82B5-C751504E5A9A}" srcOrd="1" destOrd="0" presId="urn:microsoft.com/office/officeart/2005/8/layout/hProcess9"/>
    <dgm:cxn modelId="{21B63C98-80C8-4A54-ABFA-0500C1B01C73}" type="presParOf" srcId="{50F7DEE8-82AA-4F88-82B5-C751504E5A9A}" destId="{4019B10F-727D-4592-8FA9-829715134021}" srcOrd="0" destOrd="0" presId="urn:microsoft.com/office/officeart/2005/8/layout/hProcess9"/>
    <dgm:cxn modelId="{30D93BA1-EFD2-45D6-A1E1-7126FD7DEEDE}" type="presParOf" srcId="{50F7DEE8-82AA-4F88-82B5-C751504E5A9A}" destId="{E147A6F8-433C-4862-BB68-3FB0E7501088}" srcOrd="1" destOrd="0" presId="urn:microsoft.com/office/officeart/2005/8/layout/hProcess9"/>
    <dgm:cxn modelId="{6C50D54E-E0C9-4043-B5FE-CDD06DC9C048}" type="presParOf" srcId="{50F7DEE8-82AA-4F88-82B5-C751504E5A9A}" destId="{51195198-DA93-4A5A-99D0-6D23F1DA71C0}" srcOrd="2" destOrd="0" presId="urn:microsoft.com/office/officeart/2005/8/layout/hProcess9"/>
    <dgm:cxn modelId="{AA4ADA23-3220-4776-B9B8-02892031BAB5}" type="presParOf" srcId="{50F7DEE8-82AA-4F88-82B5-C751504E5A9A}" destId="{0A75BB8A-7C7F-4F18-A0ED-CF27CC91070F}" srcOrd="3" destOrd="0" presId="urn:microsoft.com/office/officeart/2005/8/layout/hProcess9"/>
    <dgm:cxn modelId="{CE0A7641-B58B-43C8-B855-446C0445F2F5}" type="presParOf" srcId="{50F7DEE8-82AA-4F88-82B5-C751504E5A9A}" destId="{D83CA43E-6912-4767-AF97-1AA4548F6466}" srcOrd="4" destOrd="0" presId="urn:microsoft.com/office/officeart/2005/8/layout/hProcess9"/>
    <dgm:cxn modelId="{DB420C21-BDAF-41E3-94C5-A26F3435CE48}" type="presParOf" srcId="{50F7DEE8-82AA-4F88-82B5-C751504E5A9A}" destId="{35F986A9-8BBE-4B44-A4B1-4DB397E54277}" srcOrd="5" destOrd="0" presId="urn:microsoft.com/office/officeart/2005/8/layout/hProcess9"/>
    <dgm:cxn modelId="{35801E4D-E9BF-40C8-89B9-435065DEB28F}" type="presParOf" srcId="{50F7DEE8-82AA-4F88-82B5-C751504E5A9A}" destId="{9740E201-88FC-4C4D-9712-66BC0463E724}" srcOrd="6" destOrd="0" presId="urn:microsoft.com/office/officeart/2005/8/layout/hProcess9"/>
    <dgm:cxn modelId="{8D4DF5B1-0488-4F99-B1E5-177359FED64B}" type="presParOf" srcId="{50F7DEE8-82AA-4F88-82B5-C751504E5A9A}" destId="{96AB2259-24AE-4356-8446-6113635B5ABF}" srcOrd="7" destOrd="0" presId="urn:microsoft.com/office/officeart/2005/8/layout/hProcess9"/>
    <dgm:cxn modelId="{725C29BC-B477-47EB-855B-D0BBE97FCFA6}" type="presParOf" srcId="{50F7DEE8-82AA-4F88-82B5-C751504E5A9A}" destId="{4382A9F7-B1B5-479C-AFE9-031BD47C2F47}" srcOrd="8" destOrd="0" presId="urn:microsoft.com/office/officeart/2005/8/layout/hProcess9"/>
    <dgm:cxn modelId="{864C519A-9995-49C9-85A7-1E6BB45C03D1}" type="presParOf" srcId="{50F7DEE8-82AA-4F88-82B5-C751504E5A9A}" destId="{DE88DE95-52AB-4B39-9A4A-3114CC25FC55}" srcOrd="9" destOrd="0" presId="urn:microsoft.com/office/officeart/2005/8/layout/hProcess9"/>
    <dgm:cxn modelId="{81A486D5-848D-4EED-BECE-AED3B7A1B794}" type="presParOf" srcId="{50F7DEE8-82AA-4F88-82B5-C751504E5A9A}" destId="{871B068B-3A0B-474D-98A3-73BC128101AE}" srcOrd="10" destOrd="0" presId="urn:microsoft.com/office/officeart/2005/8/layout/hProcess9"/>
    <dgm:cxn modelId="{7569260A-C641-4200-8871-829CB54EAE4D}" type="presParOf" srcId="{50F7DEE8-82AA-4F88-82B5-C751504E5A9A}" destId="{7FE8E101-5AA9-43E6-9886-C7F83BF3EB29}" srcOrd="11" destOrd="0" presId="urn:microsoft.com/office/officeart/2005/8/layout/hProcess9"/>
    <dgm:cxn modelId="{B59C4654-5A0B-4347-8A11-E5A73B388199}" type="presParOf" srcId="{50F7DEE8-82AA-4F88-82B5-C751504E5A9A}" destId="{CC97D82E-F64B-4EC4-87E0-13624E4A646C}" srcOrd="12" destOrd="0" presId="urn:microsoft.com/office/officeart/2005/8/layout/hProcess9"/>
    <dgm:cxn modelId="{4E500F59-DA97-46A6-B195-8F42CF05576F}" type="presParOf" srcId="{50F7DEE8-82AA-4F88-82B5-C751504E5A9A}" destId="{C6B5DE3C-EDCB-40FE-B47B-CC6D78FF8936}" srcOrd="13" destOrd="0" presId="urn:microsoft.com/office/officeart/2005/8/layout/hProcess9"/>
    <dgm:cxn modelId="{2C35FA02-3DA7-4739-9F07-4900A4780ACF}" type="presParOf" srcId="{50F7DEE8-82AA-4F88-82B5-C751504E5A9A}" destId="{355227A1-9978-4D6D-AFD6-1CD4E16BAB5D}" srcOrd="14" destOrd="0" presId="urn:microsoft.com/office/officeart/2005/8/layout/hProcess9"/>
    <dgm:cxn modelId="{73EB9864-521E-4134-B59B-25DC94FDEFBE}" type="presParOf" srcId="{50F7DEE8-82AA-4F88-82B5-C751504E5A9A}" destId="{6BAB66E9-953D-4E18-808A-7A7598956E8C}" srcOrd="15" destOrd="0" presId="urn:microsoft.com/office/officeart/2005/8/layout/hProcess9"/>
    <dgm:cxn modelId="{93257CB2-D363-430A-B58E-48358A636463}" type="presParOf" srcId="{50F7DEE8-82AA-4F88-82B5-C751504E5A9A}" destId="{20586911-350F-48D1-9981-BCB3C9BA27EA}" srcOrd="16" destOrd="0" presId="urn:microsoft.com/office/officeart/2005/8/layout/hProcess9"/>
    <dgm:cxn modelId="{881E5EC1-C9CD-4407-B90C-3448D12DE9C7}" type="presParOf" srcId="{50F7DEE8-82AA-4F88-82B5-C751504E5A9A}" destId="{7356D1E1-A273-45B5-977C-9B80F54CF90C}" srcOrd="17" destOrd="0" presId="urn:microsoft.com/office/officeart/2005/8/layout/hProcess9"/>
    <dgm:cxn modelId="{D556942D-4577-4AF9-8DA6-96323C917A95}" type="presParOf" srcId="{50F7DEE8-82AA-4F88-82B5-C751504E5A9A}" destId="{FB78814F-7ADC-4F9C-AD6C-45CDCB38B0C8}" srcOrd="18" destOrd="0" presId="urn:microsoft.com/office/officeart/2005/8/layout/hProcess9"/>
    <dgm:cxn modelId="{4679D3AA-5802-41F5-987C-4D478CE7E05C}" type="presParOf" srcId="{50F7DEE8-82AA-4F88-82B5-C751504E5A9A}" destId="{1ED56CE4-D2F1-49DB-9A1E-DF65E861181A}" srcOrd="19" destOrd="0" presId="urn:microsoft.com/office/officeart/2005/8/layout/hProcess9"/>
    <dgm:cxn modelId="{10475582-EBBE-45F1-BD90-0BC1FEF4DBE8}" type="presParOf" srcId="{50F7DEE8-82AA-4F88-82B5-C751504E5A9A}" destId="{0D1AC8B8-21E0-43DF-BBED-EC8160CC38A4}" srcOrd="20" destOrd="0" presId="urn:microsoft.com/office/officeart/2005/8/layout/hProcess9"/>
    <dgm:cxn modelId="{06D741B9-5BD4-467E-A309-A44207F4AE59}" type="presParOf" srcId="{50F7DEE8-82AA-4F88-82B5-C751504E5A9A}" destId="{9ED86861-FA84-4013-8EBF-7E5DE21E47C8}" srcOrd="21" destOrd="0" presId="urn:microsoft.com/office/officeart/2005/8/layout/hProcess9"/>
    <dgm:cxn modelId="{145302E2-B492-47D0-A093-2A907FA4B104}" type="presParOf" srcId="{50F7DEE8-82AA-4F88-82B5-C751504E5A9A}" destId="{5A816985-E9F1-4C8E-9580-8FF37F45FF92}" srcOrd="22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Our%20Document\father%20power\PAI%20IX,pp\Kls%20IX%20Smt%201\Hajji%20dan%20Umrah.pp\022%20%20wukuf%20di%20arafah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6.xml"/><Relationship Id="rId1" Type="http://schemas.openxmlformats.org/officeDocument/2006/relationships/video" Target="file:///H:\Our%20Document\father%20power\PAI%20IX,pp\Kls%20IX%20Smt%201\Hajji%20dan%20Umrah.pp\Tawaf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6.xml"/><Relationship Id="rId1" Type="http://schemas.openxmlformats.org/officeDocument/2006/relationships/video" Target="file:///H:\Our%20Document\father%20power\PAI%20IX,pp\Kls%20IX%20Smt%201\Hajji%20dan%20Umrah.pp\Terowong%20mina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6.xml"/><Relationship Id="rId1" Type="http://schemas.openxmlformats.org/officeDocument/2006/relationships/video" Target="file:///H:\Our%20Document\father%20power\PAI%20IX,pp\Kls%20IX%20Smt%201\Hajji%20dan%20Umrah.pp\Masjidl%20Haram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6.xml"/><Relationship Id="rId1" Type="http://schemas.openxmlformats.org/officeDocument/2006/relationships/video" Target="file:///H:\Our%20Document\father%20power\PAI%20IX,pp\Kls%20IX%20Smt%201\Hajji%20dan%20Umrah.pp\Masjd%20Nabawi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46.xml"/><Relationship Id="rId1" Type="http://schemas.openxmlformats.org/officeDocument/2006/relationships/video" Target="file:///H:\Our%20Document\father%20power\PAI%20IX,pp\Kls%20IX%20Smt%201\Hajji%20dan%20Umrah.pp\Zam-Zam.wm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file:///D:\Our%20Document\father%20power\PAI%20IX,pp\Kls%20IX%20Smt%201\Hajji%20dan%20Umrah.pp\Rukun%20Hajji.mp4" TargetMode="Externa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hyperlink" Target="file:///D:\Our%20Document\father%20power\PAI%20IX,pp\Kls%20IX%20Smt%201\Hajji%20dan%20Umrah.pp\Bandara%20Jeddah.mp4" TargetMode="External"/><Relationship Id="rId7" Type="http://schemas.openxmlformats.org/officeDocument/2006/relationships/hyperlink" Target="file:///D:\Our%20Document\father%20power\PAI%20IX,pp\Kls%20IX%20Smt%201\Hajji%20dan%20Umrah.pp\Melempar%20Jumrah.mp4" TargetMode="External"/><Relationship Id="rId2" Type="http://schemas.openxmlformats.org/officeDocument/2006/relationships/hyperlink" Target="file:///D:\Our%20Document\father%20power\PAI%20IX,pp\Kls%20IX%20Smt%201\Hajji%20dan%20Umrah.pp\Masjd%20Nabawi.mp4" TargetMode="Externa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gif"/><Relationship Id="rId5" Type="http://schemas.openxmlformats.org/officeDocument/2006/relationships/hyperlink" Target="file:///D:\Our%20Document\father%20power\PAI%20IX,pp\Kls%20IX%20Smt%201\Hajji%20dan%20Umrah.pp\Masjidl%20Haram.mp4" TargetMode="External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7.gif"/><Relationship Id="rId7" Type="http://schemas.openxmlformats.org/officeDocument/2006/relationships/hyperlink" Target="file:///D:\Our%20Document\father%20power\PAI%20IX,pp\Kls%20IX%20Smt%201\Hajji%20dan%20Umrah.pp\Melempar%20Jumrah.mp4" TargetMode="External"/><Relationship Id="rId2" Type="http://schemas.openxmlformats.org/officeDocument/2006/relationships/hyperlink" Target="file:///D:\Our%20Document\father%20power\PAI%20IX,pp\Kls%20IX%20Smt%201\Hajji%20dan%20Umrah.pp\Bandara%20Jeddah.mp4" TargetMode="External"/><Relationship Id="rId1" Type="http://schemas.openxmlformats.org/officeDocument/2006/relationships/slideLayout" Target="../slideLayouts/slideLayout57.xml"/><Relationship Id="rId6" Type="http://schemas.openxmlformats.org/officeDocument/2006/relationships/hyperlink" Target="file:///D:\Our%20Document\father%20power\PAI%20IX,pp\Kls%20IX%20Smt%201\Hajji%20dan%20Umrah.pp\Masjd%20Nabawi.mp4" TargetMode="External"/><Relationship Id="rId5" Type="http://schemas.openxmlformats.org/officeDocument/2006/relationships/image" Target="../media/image25.gif"/><Relationship Id="rId4" Type="http://schemas.openxmlformats.org/officeDocument/2006/relationships/hyperlink" Target="file:///D:\Our%20Document\father%20power\PAI%20IX,pp\Kls%20IX%20Smt%201\Hajji%20dan%20Umrah.pp\Masjidl%20Haram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file:///C:\Documents%20and%20Settings\saeful\My%20Documents\My%20Pictures\ts_1165.jpg" TargetMode="External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2" Type="http://schemas.openxmlformats.org/officeDocument/2006/relationships/image" Target="file:///C:\Documents%20and%20Settings\saeful\My%20Documents\My%20Pictures\ts_1165.jpg" TargetMode="External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2" Type="http://schemas.openxmlformats.org/officeDocument/2006/relationships/image" Target="file:///C:\Documents%20and%20Settings\saeful\My%20Documents\My%20Pictures\ts_1165.jpg" TargetMode="External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9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file:///D:\Our%20Document\father%20power\PAI%20IX,pp\Kls%20IX%20Smt%201\Hajji%20dan%20Umrah.pp\Mendarat%20di%20Jedah.mp4" TargetMode="External"/><Relationship Id="rId2" Type="http://schemas.openxmlformats.org/officeDocument/2006/relationships/hyperlink" Target="file:///D:\Our%20Document\father%20power\PAI%20IX,pp\Kls%20IX%20Smt%201\Hajji%20dan%20Umrah.pp\Bandara%20Jeddah.mp4" TargetMode="Externa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file:///D:\Our%20Document\father%20power\PAI%20IX,pp\Kls%20IX%20Smt%201\Hajji%20dan%20Umrah.pp\Masjd%20Nabawi.mp4" TargetMode="External"/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file:///D:\Our%20Document\father%20power\PAI%20IX,pp\Kls%20IX%20Smt%201\Hajji%20dan%20Umrah.pp\022%20%20wukuf%20arafah.mp3" TargetMode="External"/><Relationship Id="rId1" Type="http://schemas.openxmlformats.org/officeDocument/2006/relationships/slideLayout" Target="../slideLayouts/slideLayout1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Our%20Document\father%20power\PAI%20IX,pp\Kls%20IX%20Smt%201\Hajji%20dan%20Umrah.pp\Lontar%20jumrah%20mina.mp4" TargetMode="External"/><Relationship Id="rId2" Type="http://schemas.openxmlformats.org/officeDocument/2006/relationships/hyperlink" Target="file:///D:\Our%20Document\father%20power\PAI%20IX,pp\Kls%20IX%20Smt%201\Hajji%20dan%20Umrah.pp\Terowong%20mina.mp4" TargetMode="External"/><Relationship Id="rId1" Type="http://schemas.openxmlformats.org/officeDocument/2006/relationships/slideLayout" Target="../slideLayouts/slideLayout7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5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D:\Our%20Document\father%20power\PAI%20IX,pp\Kls%20IX%20Smt%201\Hajji%20dan%20Umrah.pp\Rukn%20Hajji.mp4" TargetMode="External"/><Relationship Id="rId2" Type="http://schemas.openxmlformats.org/officeDocument/2006/relationships/hyperlink" Target="file:///D:\Our%20Document\father%20power\PAI%20IX,pp\Kls%20IX%20Smt%201\Hajji%20dan%20Umrah.pp\022%20%20wukuf%20arafah.mp3" TargetMode="External"/><Relationship Id="rId1" Type="http://schemas.openxmlformats.org/officeDocument/2006/relationships/slideLayout" Target="../slideLayouts/slideLayout46.xml"/><Relationship Id="rId4" Type="http://schemas.openxmlformats.org/officeDocument/2006/relationships/hyperlink" Target="file:///D:\Our%20Document\father%20power\PAI%20IX,pp\Kls%20IX%20Smt%201\Hajji%20dan%20Umrah.pp\Terowong%20mina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6.xml"/><Relationship Id="rId1" Type="http://schemas.openxmlformats.org/officeDocument/2006/relationships/video" Target="file:///H:\Our%20Document\father%20power\PAI%20IX,pp\Kls%20IX%20Smt%201\Hajji%20dan%20Umrah.pp\Rukn%20Hajji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6.xml"/><Relationship Id="rId1" Type="http://schemas.openxmlformats.org/officeDocument/2006/relationships/video" Target="file:///H:\Our%20Document\father%20power\PAI%20IX,pp\Kls%20IX%20Smt%201\Hajji%20dan%20Umrah.pp\Mendarat%20di%20Jedah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6.xml"/><Relationship Id="rId1" Type="http://schemas.openxmlformats.org/officeDocument/2006/relationships/video" Target="file:///H:\Our%20Document\father%20power\PAI%20IX,pp\Kls%20IX%20Smt%201\Hajji%20dan%20Umrah.pp\Bandara%20Jeddah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Pendidikan</a:t>
            </a:r>
            <a:r>
              <a:rPr lang="en-US" sz="5400" dirty="0" smtClean="0">
                <a:solidFill>
                  <a:srgbClr val="0070C0"/>
                </a:solidFill>
              </a:rPr>
              <a:t> Agama Islam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6002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SMP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Kelas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IX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Semester 1 SK. 6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6576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Hajji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dan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Umrah</a:t>
            </a:r>
            <a:endParaRPr kumimoji="0" lang="en-US" sz="8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022  wukuf di arafa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0772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7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awaf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8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erowong mina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sjidl Haram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sjd Nabawi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am-Zam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8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IHRAM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Berniat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mulai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mengerjakan</a:t>
            </a:r>
            <a:r>
              <a:rPr lang="en-US" dirty="0" smtClean="0">
                <a:solidFill>
                  <a:schemeClr val="bg1"/>
                </a:solidFill>
              </a:rPr>
              <a:t> hajji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143000"/>
            <a:ext cx="9144000" cy="1143000"/>
          </a:xfrm>
          <a:prstGeom prst="rect">
            <a:avLst/>
          </a:prstGeom>
          <a:solidFill>
            <a:srgbClr val="6699FF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WUKUF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Hadir</a:t>
            </a:r>
            <a:r>
              <a:rPr kumimoji="0" lang="en-US" sz="53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3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</a:t>
            </a:r>
            <a:r>
              <a:rPr kumimoji="0" lang="en-US" sz="53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Padang </a:t>
            </a:r>
            <a:r>
              <a:rPr kumimoji="0" lang="en-US" sz="53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Arafah</a:t>
            </a:r>
            <a:endParaRPr lang="en-US" sz="5300" dirty="0" smtClean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86000"/>
            <a:ext cx="9144000" cy="1143000"/>
          </a:xfrm>
          <a:prstGeom prst="rect">
            <a:avLst/>
          </a:prstGeom>
          <a:solidFill>
            <a:srgbClr val="FF66FF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TAWAF IFADAH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Keliling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ka’bah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429000"/>
            <a:ext cx="9144000" cy="1143000"/>
          </a:xfrm>
          <a:prstGeom prst="rect">
            <a:avLst/>
          </a:prstGeom>
          <a:solidFill>
            <a:srgbClr val="66FF33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SYA’I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Berlari-lari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kecil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antara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Shaffa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Marwa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57200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MENCUKUR RAMBUT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Memotong</a:t>
            </a:r>
            <a:r>
              <a:rPr lang="en-US" sz="440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 paling </a:t>
            </a:r>
            <a:r>
              <a:rPr lang="en-US" sz="4400" dirty="0" err="1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sedikit</a:t>
            </a:r>
            <a:r>
              <a:rPr lang="en-US" sz="440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 3 </a:t>
            </a:r>
            <a:r>
              <a:rPr lang="en-US" sz="4400" dirty="0" err="1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helai</a:t>
            </a:r>
            <a:r>
              <a:rPr lang="en-US" sz="440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rambut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66FFFF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TERTIB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Melakukan</a:t>
            </a:r>
            <a:r>
              <a:rPr lang="en-US" sz="4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rukun</a:t>
            </a:r>
            <a:r>
              <a:rPr lang="en-US" sz="4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secara</a:t>
            </a:r>
            <a:r>
              <a:rPr lang="en-US" sz="4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berurutan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hlinkClick r:id="rId2" action="ppaction://hlinkfile"/>
          </p:cNvPr>
          <p:cNvSpPr/>
          <p:nvPr/>
        </p:nvSpPr>
        <p:spPr>
          <a:xfrm>
            <a:off x="304800" y="1371600"/>
            <a:ext cx="853440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339933"/>
            </a:solidFill>
          </a:ln>
          <a:effectLst>
            <a:glow rad="101600">
              <a:srgbClr val="3399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Ihram</a:t>
            </a:r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304800" y="2133600"/>
            <a:ext cx="853440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339933"/>
            </a:solidFill>
          </a:ln>
          <a:effectLst>
            <a:glow rad="101600">
              <a:srgbClr val="3399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Wukuf</a:t>
            </a:r>
            <a:r>
              <a:rPr lang="en-US" sz="5400" dirty="0" smtClean="0"/>
              <a:t> </a:t>
            </a:r>
            <a:r>
              <a:rPr lang="en-US" sz="5400" dirty="0" err="1" smtClean="0"/>
              <a:t>di</a:t>
            </a:r>
            <a:r>
              <a:rPr lang="en-US" sz="5400" dirty="0" smtClean="0"/>
              <a:t> </a:t>
            </a:r>
            <a:r>
              <a:rPr lang="en-US" sz="5400" dirty="0" err="1" smtClean="0"/>
              <a:t>Arafah</a:t>
            </a:r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304800" y="2971800"/>
            <a:ext cx="8534400" cy="152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339933"/>
            </a:solidFill>
          </a:ln>
          <a:effectLst>
            <a:glow rad="101600">
              <a:srgbClr val="3399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Tawaf</a:t>
            </a:r>
            <a:endParaRPr lang="en-US" sz="6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</a:rPr>
              <a:t>Rukun</a:t>
            </a:r>
            <a:r>
              <a:rPr lang="en-US" sz="7200" dirty="0" smtClean="0">
                <a:solidFill>
                  <a:srgbClr val="FF0000"/>
                </a:solidFill>
              </a:rPr>
              <a:t> Hajji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438471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/>
              <a:t>Menutup</a:t>
            </a:r>
            <a:r>
              <a:rPr lang="en-US" sz="7200" dirty="0" smtClean="0"/>
              <a:t> </a:t>
            </a:r>
            <a:r>
              <a:rPr lang="en-US" sz="7200" dirty="0" err="1" smtClean="0"/>
              <a:t>aurat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5720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Suci</a:t>
            </a:r>
            <a:r>
              <a:rPr lang="en-US" sz="6000" dirty="0" smtClean="0"/>
              <a:t> </a:t>
            </a:r>
            <a:r>
              <a:rPr lang="en-US" sz="6000" dirty="0" err="1" smtClean="0"/>
              <a:t>hadats</a:t>
            </a:r>
            <a:r>
              <a:rPr lang="en-US" sz="6000" dirty="0" smtClean="0"/>
              <a:t> </a:t>
            </a:r>
            <a:r>
              <a:rPr lang="en-US" sz="6000" dirty="0" err="1" smtClean="0"/>
              <a:t>dan</a:t>
            </a:r>
            <a:r>
              <a:rPr lang="en-US" sz="6000" dirty="0" smtClean="0"/>
              <a:t> </a:t>
            </a:r>
            <a:r>
              <a:rPr lang="en-US" sz="6000" dirty="0" err="1" smtClean="0"/>
              <a:t>najis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4546937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Ka’bah</a:t>
            </a:r>
            <a:r>
              <a:rPr lang="en-US" sz="6000" dirty="0" smtClean="0"/>
              <a:t> </a:t>
            </a:r>
            <a:r>
              <a:rPr lang="en-US" sz="6000" dirty="0" err="1" smtClean="0"/>
              <a:t>di</a:t>
            </a:r>
            <a:r>
              <a:rPr lang="en-US" sz="6000" dirty="0" smtClean="0"/>
              <a:t> </a:t>
            </a:r>
            <a:r>
              <a:rPr lang="en-US" sz="6000" dirty="0" err="1" smtClean="0"/>
              <a:t>sebelah</a:t>
            </a:r>
            <a:r>
              <a:rPr lang="en-US" sz="6000" dirty="0" smtClean="0"/>
              <a:t> </a:t>
            </a:r>
            <a:r>
              <a:rPr lang="en-US" sz="6000" dirty="0" err="1" smtClean="0"/>
              <a:t>kiri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4470737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Dimulai</a:t>
            </a:r>
            <a:r>
              <a:rPr lang="en-US" sz="6000" dirty="0" smtClean="0"/>
              <a:t> </a:t>
            </a:r>
            <a:r>
              <a:rPr lang="en-US" sz="6000" dirty="0" err="1" smtClean="0"/>
              <a:t>dari</a:t>
            </a:r>
            <a:r>
              <a:rPr lang="en-US" sz="6000" dirty="0" smtClean="0"/>
              <a:t> </a:t>
            </a:r>
            <a:r>
              <a:rPr lang="en-US" sz="6000" dirty="0" err="1" smtClean="0"/>
              <a:t>hajar</a:t>
            </a:r>
            <a:r>
              <a:rPr lang="en-US" sz="6000" dirty="0" smtClean="0"/>
              <a:t> </a:t>
            </a:r>
            <a:r>
              <a:rPr lang="en-US" sz="6000" dirty="0" err="1" smtClean="0"/>
              <a:t>aswad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4514671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/>
              <a:t>Tujuh</a:t>
            </a:r>
            <a:r>
              <a:rPr lang="en-US" sz="7200" dirty="0" smtClean="0"/>
              <a:t> kali</a:t>
            </a:r>
            <a:endParaRPr lang="en-US" sz="7200" dirty="0"/>
          </a:p>
        </p:txBody>
      </p:sp>
      <p:sp>
        <p:nvSpPr>
          <p:cNvPr id="9" name="Rectangle 8"/>
          <p:cNvSpPr/>
          <p:nvPr/>
        </p:nvSpPr>
        <p:spPr>
          <a:xfrm>
            <a:off x="304800" y="4572000"/>
            <a:ext cx="8534400" cy="152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339933"/>
            </a:solidFill>
          </a:ln>
          <a:effectLst>
            <a:glow rad="101600">
              <a:srgbClr val="3399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6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6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6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TIGA CARA IBADAH HAJJI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763000" cy="4572000"/>
          </a:xfrm>
        </p:spPr>
        <p:txBody>
          <a:bodyPr>
            <a:normAutofit fontScale="92500" lnSpcReduction="10000"/>
          </a:bodyPr>
          <a:lstStyle/>
          <a:p>
            <a:pPr marL="582930" indent="-514350" algn="ctr">
              <a:buAutoNum type="arabicPeriod"/>
            </a:pPr>
            <a:r>
              <a:rPr lang="en-US" sz="4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Ifrad</a:t>
            </a:r>
            <a:endParaRPr lang="en-US" sz="48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582930" indent="-514350" algn="ctr">
              <a:buNone/>
            </a:pPr>
            <a:r>
              <a:rPr lang="en-US" dirty="0" smtClean="0"/>
              <a:t>	</a:t>
            </a:r>
            <a:r>
              <a:rPr lang="en-US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Mengerjakan</a:t>
            </a:r>
            <a:r>
              <a:rPr lang="en-US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hajji </a:t>
            </a:r>
            <a:r>
              <a:rPr lang="en-US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saja</a:t>
            </a:r>
            <a:endParaRPr lang="en-US" i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582930" indent="-514350" algn="ctr">
              <a:buNone/>
            </a:pPr>
            <a:endParaRPr lang="en-US" dirty="0" smtClean="0"/>
          </a:p>
          <a:p>
            <a:pPr marL="582930" indent="-514350" algn="ctr">
              <a:buAutoNum type="arabicPeriod"/>
            </a:pPr>
            <a:r>
              <a:rPr lang="en-US" sz="4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Tamatu</a:t>
            </a:r>
            <a:r>
              <a:rPr lang="en-US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’</a:t>
            </a:r>
          </a:p>
          <a:p>
            <a:pPr marL="582930" indent="-514350" algn="ctr">
              <a:buNone/>
            </a:pPr>
            <a:r>
              <a:rPr lang="en-US" dirty="0" smtClean="0"/>
              <a:t>	</a:t>
            </a:r>
            <a:r>
              <a:rPr lang="en-US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Mengerjakan</a:t>
            </a:r>
            <a:r>
              <a:rPr lang="en-US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umrah</a:t>
            </a:r>
            <a:r>
              <a:rPr lang="en-US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lalu</a:t>
            </a:r>
            <a:r>
              <a:rPr lang="en-US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hajji</a:t>
            </a:r>
          </a:p>
          <a:p>
            <a:pPr marL="582930" indent="-514350" algn="ctr">
              <a:buNone/>
            </a:pPr>
            <a:endParaRPr lang="en-US" dirty="0" smtClean="0"/>
          </a:p>
          <a:p>
            <a:pPr marL="582930" indent="-514350" algn="ctr">
              <a:buAutoNum type="arabicPeriod"/>
            </a:pPr>
            <a:r>
              <a:rPr lang="en-US" sz="4800" b="1" dirty="0" err="1" smtClean="0">
                <a:solidFill>
                  <a:srgbClr val="FFC000"/>
                </a:solidFill>
              </a:rPr>
              <a:t>Qiran</a:t>
            </a:r>
            <a:endParaRPr lang="en-US" sz="4800" b="1" dirty="0" smtClean="0">
              <a:solidFill>
                <a:srgbClr val="FFC000"/>
              </a:solidFill>
            </a:endParaRPr>
          </a:p>
          <a:p>
            <a:pPr marL="582930" indent="-514350" algn="ctr">
              <a:buNone/>
            </a:pPr>
            <a:r>
              <a:rPr lang="en-US" dirty="0" smtClean="0"/>
              <a:t>	</a:t>
            </a:r>
            <a:r>
              <a:rPr lang="en-US" i="1" dirty="0" err="1" smtClean="0">
                <a:solidFill>
                  <a:srgbClr val="66FF33"/>
                </a:solidFill>
              </a:rPr>
              <a:t>Mengerjakan</a:t>
            </a:r>
            <a:r>
              <a:rPr lang="en-US" i="1" dirty="0" smtClean="0">
                <a:solidFill>
                  <a:srgbClr val="66FF33"/>
                </a:solidFill>
              </a:rPr>
              <a:t> hajji </a:t>
            </a:r>
            <a:r>
              <a:rPr lang="en-US" i="1" dirty="0" err="1" smtClean="0">
                <a:solidFill>
                  <a:srgbClr val="66FF33"/>
                </a:solidFill>
              </a:rPr>
              <a:t>dan</a:t>
            </a:r>
            <a:r>
              <a:rPr lang="en-US" i="1" dirty="0" smtClean="0">
                <a:solidFill>
                  <a:srgbClr val="66FF33"/>
                </a:solidFill>
              </a:rPr>
              <a:t> </a:t>
            </a:r>
            <a:r>
              <a:rPr lang="en-US" i="1" dirty="0" err="1" smtClean="0">
                <a:solidFill>
                  <a:srgbClr val="66FF33"/>
                </a:solidFill>
              </a:rPr>
              <a:t>umrah</a:t>
            </a:r>
            <a:r>
              <a:rPr lang="en-US" i="1" dirty="0" smtClean="0">
                <a:solidFill>
                  <a:srgbClr val="66FF33"/>
                </a:solidFill>
              </a:rPr>
              <a:t> </a:t>
            </a:r>
            <a:r>
              <a:rPr lang="en-US" i="1" dirty="0" err="1" smtClean="0">
                <a:solidFill>
                  <a:srgbClr val="66FF33"/>
                </a:solidFill>
              </a:rPr>
              <a:t>dalam</a:t>
            </a:r>
            <a:r>
              <a:rPr lang="en-US" i="1" dirty="0" smtClean="0">
                <a:solidFill>
                  <a:srgbClr val="66FF33"/>
                </a:solidFill>
              </a:rPr>
              <a:t> </a:t>
            </a:r>
            <a:r>
              <a:rPr lang="en-US" i="1" dirty="0" err="1" smtClean="0">
                <a:solidFill>
                  <a:srgbClr val="66FF33"/>
                </a:solidFill>
              </a:rPr>
              <a:t>satu</a:t>
            </a:r>
            <a:r>
              <a:rPr lang="en-US" i="1" dirty="0" smtClean="0">
                <a:solidFill>
                  <a:srgbClr val="66FF33"/>
                </a:solidFill>
              </a:rPr>
              <a:t> </a:t>
            </a:r>
            <a:r>
              <a:rPr lang="en-US" i="1" dirty="0" err="1" smtClean="0">
                <a:solidFill>
                  <a:srgbClr val="66FF33"/>
                </a:solidFill>
              </a:rPr>
              <a:t>niat</a:t>
            </a:r>
            <a:endParaRPr lang="en-US" i="1" dirty="0" smtClean="0">
              <a:solidFill>
                <a:srgbClr val="66FF33"/>
              </a:solidFill>
            </a:endParaRPr>
          </a:p>
          <a:p>
            <a:pPr marL="582930" indent="-514350" algn="ctr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DIAGRAM HAJJI TAMATU’ GELOMBANG 1</a:t>
            </a:r>
            <a:endParaRPr lang="en-US" sz="2800" dirty="0"/>
          </a:p>
        </p:txBody>
      </p:sp>
      <p:sp>
        <p:nvSpPr>
          <p:cNvPr id="7" name="Oval 6">
            <a:hlinkClick r:id="rId2" action="ppaction://hlinkfile"/>
          </p:cNvPr>
          <p:cNvSpPr/>
          <p:nvPr/>
        </p:nvSpPr>
        <p:spPr>
          <a:xfrm>
            <a:off x="0" y="2057400"/>
            <a:ext cx="1219200" cy="22860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MADINAH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hlinkClick r:id="rId3" action="ppaction://hlinkfile"/>
          </p:cNvPr>
          <p:cNvSpPr/>
          <p:nvPr/>
        </p:nvSpPr>
        <p:spPr>
          <a:xfrm>
            <a:off x="1600200" y="2057400"/>
            <a:ext cx="990600" cy="1905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dirty="0" smtClean="0"/>
              <a:t>1</a:t>
            </a:r>
          </a:p>
          <a:p>
            <a:pPr algn="ctr"/>
            <a:r>
              <a:rPr lang="en-US" sz="1200" dirty="0" smtClean="0"/>
              <a:t>JEDDAH</a:t>
            </a:r>
          </a:p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9" name="Oval 8">
            <a:hlinkClick r:id="rId5" action="ppaction://hlinkfile"/>
          </p:cNvPr>
          <p:cNvSpPr/>
          <p:nvPr/>
        </p:nvSpPr>
        <p:spPr>
          <a:xfrm>
            <a:off x="2971800" y="2057400"/>
            <a:ext cx="1066800" cy="2286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dirty="0" smtClean="0"/>
              <a:t>3</a:t>
            </a:r>
          </a:p>
          <a:p>
            <a:pPr algn="ctr"/>
            <a:r>
              <a:rPr lang="en-US" sz="1200" dirty="0" smtClean="0"/>
              <a:t>MAKKAH</a:t>
            </a:r>
          </a:p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0" name="Oval 9">
            <a:hlinkClick r:id="rId7" action="ppaction://hlinkfile"/>
          </p:cNvPr>
          <p:cNvSpPr/>
          <p:nvPr/>
        </p:nvSpPr>
        <p:spPr>
          <a:xfrm>
            <a:off x="4495800" y="2057400"/>
            <a:ext cx="1066800" cy="1752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</a:p>
          <a:p>
            <a:pPr algn="ctr"/>
            <a:r>
              <a:rPr lang="en-US" dirty="0" smtClean="0"/>
              <a:t>MINA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943600" y="2057400"/>
            <a:ext cx="1143000" cy="1676400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</a:p>
          <a:p>
            <a:pPr algn="ctr"/>
            <a:r>
              <a:rPr lang="en-US" sz="1200" dirty="0" smtClean="0"/>
              <a:t>MUZDALIFAH</a:t>
            </a:r>
            <a:endParaRPr lang="en-US" sz="1200" dirty="0"/>
          </a:p>
        </p:txBody>
      </p:sp>
      <p:sp>
        <p:nvSpPr>
          <p:cNvPr id="12" name="Oval 11"/>
          <p:cNvSpPr/>
          <p:nvPr/>
        </p:nvSpPr>
        <p:spPr>
          <a:xfrm>
            <a:off x="7620000" y="2057400"/>
            <a:ext cx="990600" cy="23622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dirty="0" smtClean="0"/>
              <a:t>4</a:t>
            </a:r>
          </a:p>
          <a:p>
            <a:pPr algn="ctr"/>
            <a:r>
              <a:rPr lang="en-US" sz="1200" dirty="0" smtClean="0"/>
              <a:t>ARAFAH</a:t>
            </a:r>
            <a:endParaRPr lang="en-US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2667000" y="2133600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267200" y="4191000"/>
            <a:ext cx="3124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>
            <a:off x="7239000" y="2209800"/>
            <a:ext cx="457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10800000">
            <a:off x="5638800" y="2133600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10800000">
            <a:off x="4038600" y="2133600"/>
            <a:ext cx="533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1066800" y="4191000"/>
            <a:ext cx="1828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10800000">
            <a:off x="990600" y="2133600"/>
            <a:ext cx="685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wac-01[1]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3124200"/>
            <a:ext cx="762000" cy="508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219200" y="1600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676400" y="4267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791200" y="4267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391400" y="1752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715000" y="1676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191000" y="1676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743200" y="1676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hlinkClick r:id="rId2" action="ppaction://hlinkfile"/>
          </p:cNvPr>
          <p:cNvSpPr/>
          <p:nvPr/>
        </p:nvSpPr>
        <p:spPr>
          <a:xfrm>
            <a:off x="1600200" y="2057400"/>
            <a:ext cx="990600" cy="1905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JEDDAH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8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Oval 8">
            <a:hlinkClick r:id="rId4" action="ppaction://hlinkfile"/>
          </p:cNvPr>
          <p:cNvSpPr/>
          <p:nvPr/>
        </p:nvSpPr>
        <p:spPr>
          <a:xfrm>
            <a:off x="2971800" y="2057400"/>
            <a:ext cx="1066800" cy="2286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MAKKAH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DIAGRAM HAJJI TAMATU’ GELOMBANG 2</a:t>
            </a:r>
            <a:endParaRPr lang="en-US" sz="2800" dirty="0"/>
          </a:p>
        </p:txBody>
      </p:sp>
      <p:sp>
        <p:nvSpPr>
          <p:cNvPr id="7" name="Oval 6">
            <a:hlinkClick r:id="rId6" action="ppaction://hlinkfile"/>
          </p:cNvPr>
          <p:cNvSpPr/>
          <p:nvPr/>
        </p:nvSpPr>
        <p:spPr>
          <a:xfrm>
            <a:off x="0" y="2057400"/>
            <a:ext cx="1219200" cy="2286000"/>
          </a:xfrm>
          <a:prstGeom prst="ellipse">
            <a:avLst/>
          </a:prstGeom>
          <a:solidFill>
            <a:srgbClr val="66FFFF"/>
          </a:solidFill>
          <a:ln>
            <a:solidFill>
              <a:srgbClr val="66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MADINAH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hlinkClick r:id="rId7" action="ppaction://hlinkfile"/>
          </p:cNvPr>
          <p:cNvSpPr/>
          <p:nvPr/>
        </p:nvSpPr>
        <p:spPr>
          <a:xfrm>
            <a:off x="4495800" y="2590800"/>
            <a:ext cx="1066800" cy="1752600"/>
          </a:xfrm>
          <a:prstGeom prst="ellipse">
            <a:avLst/>
          </a:prstGeom>
          <a:solidFill>
            <a:srgbClr val="6699FF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</a:p>
          <a:p>
            <a:pPr algn="ctr"/>
            <a:r>
              <a:rPr lang="en-US" dirty="0" smtClean="0"/>
              <a:t>MINA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019800" y="2667000"/>
            <a:ext cx="1143000" cy="16764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MUZDALIFAH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67600" y="2057400"/>
            <a:ext cx="1447800" cy="23622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ARAFAH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38400" y="2133600"/>
            <a:ext cx="685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810000" y="2209800"/>
            <a:ext cx="3886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>
            <a:off x="6858000" y="4343400"/>
            <a:ext cx="914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10800000">
            <a:off x="5334000" y="4267200"/>
            <a:ext cx="914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10800000">
            <a:off x="4191000" y="4267200"/>
            <a:ext cx="457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10800000">
            <a:off x="914400" y="4267200"/>
            <a:ext cx="1828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1066800" y="2286000"/>
            <a:ext cx="685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590800" y="1676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5410200" y="1752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7086600" y="4419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5638800" y="4343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191000" y="4343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1981200" y="4343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1219200" y="1828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3962400" cy="3581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 err="1" smtClean="0"/>
              <a:t>Sengaja</a:t>
            </a:r>
            <a:r>
              <a:rPr lang="en-US" sz="2800" dirty="0" smtClean="0"/>
              <a:t> </a:t>
            </a:r>
            <a:r>
              <a:rPr lang="en-US" sz="2800" dirty="0" err="1" smtClean="0"/>
              <a:t>mengunjungi</a:t>
            </a:r>
            <a:r>
              <a:rPr lang="en-US" sz="2800" dirty="0" smtClean="0"/>
              <a:t> </a:t>
            </a:r>
            <a:r>
              <a:rPr lang="en-US" sz="2800" dirty="0" err="1" smtClean="0"/>
              <a:t>ka’bah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amal</a:t>
            </a:r>
            <a:r>
              <a:rPr lang="en-US" sz="2800" dirty="0" smtClean="0"/>
              <a:t> </a:t>
            </a:r>
            <a:r>
              <a:rPr lang="en-US" sz="2800" dirty="0" err="1" smtClean="0"/>
              <a:t>ibadah</a:t>
            </a:r>
            <a:r>
              <a:rPr lang="en-US" sz="2800" dirty="0" smtClean="0"/>
              <a:t>,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syarat-syarat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tertentu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052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Hajji</a:t>
            </a:r>
            <a:endParaRPr lang="en-US" sz="6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0" y="228600"/>
            <a:ext cx="35052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Umrah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676400"/>
            <a:ext cx="3962400" cy="3581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Sengaja mengunjungi ka’bah untuk melakukan beberapa amal ibadah, dengan syarat-syarat yang tertentu.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s_1165.jpg" descr="C:\Documents and Settings\saeful\My Documents\My Pictures\ts_1165.jpg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0" y="0"/>
            <a:ext cx="9144000" cy="708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HAJJI IFRAD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0" y="2362200"/>
          <a:ext cx="91440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s_1165.jpg" descr="C:\Documents and Settings\saeful\My Documents\My Pictures\ts_1165.jpg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0" y="0"/>
            <a:ext cx="9144000" cy="708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HAJI TAMATU’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0" y="990600"/>
          <a:ext cx="91440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0" y="3581400"/>
          <a:ext cx="91440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s_1165.jpg" descr="C:\Documents and Settings\saeful\My Documents\My Pictures\ts_1165.jpg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0" y="0"/>
            <a:ext cx="9144000" cy="708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HAJI QIRAN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0" y="990600"/>
          <a:ext cx="91440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0" y="3581400"/>
          <a:ext cx="91440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Wajib</a:t>
            </a:r>
            <a:r>
              <a:rPr lang="en-US" dirty="0" smtClean="0"/>
              <a:t> hajji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696200" cy="48463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Ihram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miqat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Berhenti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Muzdalifah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Melontar</a:t>
            </a:r>
            <a:r>
              <a:rPr lang="en-US" sz="2800" dirty="0" smtClean="0"/>
              <a:t> </a:t>
            </a:r>
            <a:r>
              <a:rPr lang="en-US" sz="2800" dirty="0" err="1" smtClean="0"/>
              <a:t>Jumrah</a:t>
            </a:r>
            <a:r>
              <a:rPr lang="en-US" sz="2800" dirty="0" smtClean="0"/>
              <a:t> ‘</a:t>
            </a:r>
            <a:r>
              <a:rPr lang="en-US" sz="2800" dirty="0" err="1" smtClean="0"/>
              <a:t>Aqabah</a:t>
            </a:r>
            <a:r>
              <a:rPr lang="en-US" sz="2800" dirty="0" smtClean="0"/>
              <a:t> (10 </a:t>
            </a:r>
            <a:r>
              <a:rPr lang="en-US" sz="2800" dirty="0" err="1" smtClean="0"/>
              <a:t>Dzulhijjah</a:t>
            </a:r>
            <a:r>
              <a:rPr lang="en-US" sz="28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Melontar</a:t>
            </a:r>
            <a:r>
              <a:rPr lang="en-US" sz="2800" dirty="0" smtClean="0"/>
              <a:t> 3 </a:t>
            </a:r>
            <a:r>
              <a:rPr lang="en-US" sz="2800" dirty="0" err="1" smtClean="0"/>
              <a:t>Jumrah</a:t>
            </a:r>
            <a:r>
              <a:rPr lang="en-US" sz="2800" dirty="0" smtClean="0"/>
              <a:t> (11,12,13 </a:t>
            </a:r>
            <a:r>
              <a:rPr lang="en-US" sz="2800" dirty="0" err="1" smtClean="0"/>
              <a:t>Dzulhijjah</a:t>
            </a:r>
            <a:r>
              <a:rPr lang="en-US" sz="28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Bermalam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Mina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Tawaf</a:t>
            </a:r>
            <a:r>
              <a:rPr lang="en-US" sz="2800" dirty="0" smtClean="0"/>
              <a:t> Wada’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/>
          <a:lstStyle/>
          <a:p>
            <a:pPr algn="ctr"/>
            <a:r>
              <a:rPr lang="en-US" dirty="0" err="1" smtClean="0"/>
              <a:t>Sunat</a:t>
            </a:r>
            <a:r>
              <a:rPr lang="en-US" dirty="0" smtClean="0"/>
              <a:t> Hajji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18795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Ifrad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Talbiyah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Doa</a:t>
            </a:r>
            <a:r>
              <a:rPr lang="en-US" dirty="0" smtClean="0"/>
              <a:t> </a:t>
            </a:r>
            <a:r>
              <a:rPr lang="en-US" dirty="0" err="1" smtClean="0"/>
              <a:t>sesudah</a:t>
            </a:r>
            <a:r>
              <a:rPr lang="en-US" dirty="0" smtClean="0"/>
              <a:t> </a:t>
            </a:r>
            <a:r>
              <a:rPr lang="en-US" dirty="0" err="1" smtClean="0"/>
              <a:t>talbiyah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Berzdikir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tawaf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Shalat</a:t>
            </a:r>
            <a:r>
              <a:rPr lang="en-US" dirty="0" smtClean="0"/>
              <a:t> 2 </a:t>
            </a:r>
            <a:r>
              <a:rPr lang="en-US" dirty="0" err="1" smtClean="0"/>
              <a:t>raka’at</a:t>
            </a:r>
            <a:r>
              <a:rPr lang="en-US" dirty="0" smtClean="0"/>
              <a:t> </a:t>
            </a:r>
            <a:r>
              <a:rPr lang="en-US" dirty="0" err="1" smtClean="0"/>
              <a:t>sesudah</a:t>
            </a:r>
            <a:r>
              <a:rPr lang="en-US" dirty="0" smtClean="0"/>
              <a:t> </a:t>
            </a:r>
            <a:r>
              <a:rPr lang="en-US" dirty="0" err="1" smtClean="0"/>
              <a:t>tawaf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ka’bah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52400" y="152400"/>
            <a:ext cx="8763000" cy="6553200"/>
          </a:xfrm>
          <a:prstGeom prst="round2DiagRect">
            <a:avLst>
              <a:gd name="adj1" fmla="val 12502"/>
              <a:gd name="adj2" fmla="val 0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608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Larangan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Bagi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Pria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838200"/>
          </a:xfrm>
        </p:spPr>
        <p:txBody>
          <a:bodyPr>
            <a:normAutofit fontScale="92500" lnSpcReduction="20000"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US" dirty="0" err="1" smtClean="0"/>
              <a:t>Berpakaian</a:t>
            </a:r>
            <a:r>
              <a:rPr lang="en-US" dirty="0" smtClean="0"/>
              <a:t> </a:t>
            </a:r>
            <a:r>
              <a:rPr lang="en-US" dirty="0" err="1" smtClean="0"/>
              <a:t>dijahit</a:t>
            </a:r>
            <a:endParaRPr lang="en-US" dirty="0" smtClean="0"/>
          </a:p>
          <a:p>
            <a:pPr marL="514350" indent="-514350" algn="ctr">
              <a:buFont typeface="+mj-lt"/>
              <a:buAutoNum type="arabicPeriod"/>
            </a:pPr>
            <a:r>
              <a:rPr lang="en-US" dirty="0" err="1" smtClean="0"/>
              <a:t>Menutup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828800"/>
            <a:ext cx="8229600" cy="762000"/>
          </a:xfrm>
          <a:prstGeom prst="rect">
            <a:avLst/>
          </a:prstGeom>
        </p:spPr>
        <p:txBody>
          <a:bodyPr rIns="91440" anchor="b">
            <a:normAutofit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Larangan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Bagi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Wanita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438401"/>
            <a:ext cx="8229600" cy="990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sz="3200" dirty="0" err="1" smtClean="0"/>
              <a:t>Menutup</a:t>
            </a:r>
            <a:r>
              <a:rPr lang="en-US" sz="3200" dirty="0" smtClean="0"/>
              <a:t> </a:t>
            </a:r>
            <a:r>
              <a:rPr lang="en-US" sz="3200" dirty="0" err="1" smtClean="0"/>
              <a:t>muka</a:t>
            </a:r>
            <a:endParaRPr lang="en-US" sz="3200" dirty="0" smtClean="0"/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Menutup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kedua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tangan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352800"/>
            <a:ext cx="8229600" cy="762000"/>
          </a:xfrm>
          <a:prstGeom prst="rect">
            <a:avLst/>
          </a:prstGeom>
        </p:spPr>
        <p:txBody>
          <a:bodyPr rIns="91440" anchor="b">
            <a:normAutofit fontScale="92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Larangan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Bagi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Pria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dan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Wanita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4114800"/>
            <a:ext cx="8686800" cy="2209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sz="3200" dirty="0" err="1" smtClean="0"/>
              <a:t>Memakai</a:t>
            </a:r>
            <a:r>
              <a:rPr lang="en-US" sz="3200" dirty="0" smtClean="0"/>
              <a:t> </a:t>
            </a:r>
            <a:r>
              <a:rPr lang="en-US" sz="3200" dirty="0" err="1" smtClean="0"/>
              <a:t>wangi-wangian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Menghilangkan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rambut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badan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sz="3200" baseline="0" dirty="0" err="1" smtClean="0"/>
              <a:t>Memotong</a:t>
            </a:r>
            <a:r>
              <a:rPr lang="en-US" sz="3200" dirty="0" smtClean="0"/>
              <a:t> kuku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Mengakadkan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nikah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sz="3200" baseline="0" dirty="0" err="1" smtClean="0"/>
              <a:t>Bersetubuh</a:t>
            </a:r>
            <a:endParaRPr lang="en-US" sz="3200" baseline="0" dirty="0" smtClean="0"/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Membunuh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binatang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219200"/>
          </a:xfrm>
        </p:spPr>
        <p:txBody>
          <a:bodyPr/>
          <a:lstStyle/>
          <a:p>
            <a:pPr algn="ctr"/>
            <a:r>
              <a:rPr lang="en-US" b="1" dirty="0" smtClean="0"/>
              <a:t>TAHALLUL</a:t>
            </a:r>
            <a:br>
              <a:rPr lang="en-US" b="1" dirty="0" smtClean="0"/>
            </a:br>
            <a:r>
              <a:rPr lang="en-US" sz="3200" b="1" i="1" dirty="0" err="1" smtClean="0"/>
              <a:t>Penghalalan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beberapa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larangan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396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3800" b="1" dirty="0" err="1" smtClean="0"/>
              <a:t>Apabila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telah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melakukan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dua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diantara</a:t>
            </a:r>
            <a:endParaRPr lang="en-US" sz="3800" b="1" dirty="0" smtClean="0"/>
          </a:p>
          <a:p>
            <a:pPr>
              <a:buFont typeface="Wingdings"/>
              <a:buChar char="Ø"/>
            </a:pPr>
            <a:r>
              <a:rPr lang="en-US" dirty="0" err="1" smtClean="0"/>
              <a:t>Melontar</a:t>
            </a:r>
            <a:r>
              <a:rPr lang="en-US" dirty="0" smtClean="0"/>
              <a:t> </a:t>
            </a:r>
            <a:r>
              <a:rPr lang="en-US" dirty="0" err="1" smtClean="0"/>
              <a:t>Jumrah</a:t>
            </a:r>
            <a:r>
              <a:rPr lang="en-US" dirty="0" smtClean="0"/>
              <a:t> </a:t>
            </a:r>
            <a:r>
              <a:rPr lang="en-US" dirty="0" err="1" smtClean="0"/>
              <a:t>Aqabah</a:t>
            </a:r>
            <a:endParaRPr lang="en-US" dirty="0" smtClean="0"/>
          </a:p>
          <a:p>
            <a:pPr>
              <a:buFont typeface="Wingdings"/>
              <a:buChar char="Ø"/>
            </a:pPr>
            <a:r>
              <a:rPr lang="en-US" dirty="0" err="1" smtClean="0"/>
              <a:t>Mencukur</a:t>
            </a:r>
            <a:r>
              <a:rPr lang="en-US" dirty="0" smtClean="0"/>
              <a:t> </a:t>
            </a:r>
            <a:r>
              <a:rPr lang="en-US" dirty="0" err="1" smtClean="0"/>
              <a:t>rambut</a:t>
            </a:r>
            <a:endParaRPr lang="en-US" dirty="0" smtClean="0"/>
          </a:p>
          <a:p>
            <a:pPr>
              <a:buFont typeface="Wingdings"/>
              <a:buChar char="Ø"/>
            </a:pPr>
            <a:r>
              <a:rPr lang="en-US" dirty="0" err="1" smtClean="0"/>
              <a:t>Tawaf</a:t>
            </a:r>
            <a:r>
              <a:rPr lang="en-US" dirty="0" smtClean="0"/>
              <a:t> </a:t>
            </a:r>
            <a:r>
              <a:rPr lang="en-US" dirty="0" err="1" smtClean="0"/>
              <a:t>diiringi</a:t>
            </a:r>
            <a:r>
              <a:rPr lang="en-US" dirty="0" smtClean="0"/>
              <a:t> </a:t>
            </a:r>
            <a:r>
              <a:rPr lang="en-US" dirty="0" err="1" smtClean="0"/>
              <a:t>sa’I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800" b="1" dirty="0" err="1" smtClean="0"/>
              <a:t>Maka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boleh</a:t>
            </a:r>
            <a:endParaRPr lang="en-US" sz="3800" b="1" dirty="0" smtClean="0"/>
          </a:p>
          <a:p>
            <a:pPr>
              <a:buFont typeface="Wingdings"/>
              <a:buChar char="Ø"/>
            </a:pP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pakaian</a:t>
            </a:r>
            <a:r>
              <a:rPr lang="en-US" dirty="0" smtClean="0"/>
              <a:t> </a:t>
            </a:r>
            <a:r>
              <a:rPr lang="en-US" dirty="0" err="1" smtClean="0"/>
              <a:t>berjahit</a:t>
            </a:r>
            <a:endParaRPr lang="en-US" dirty="0" smtClean="0"/>
          </a:p>
          <a:p>
            <a:pPr>
              <a:buFont typeface="Wingdings"/>
              <a:buChar char="Ø"/>
            </a:pPr>
            <a:r>
              <a:rPr lang="en-US" dirty="0" err="1" smtClean="0"/>
              <a:t>Menutup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/</a:t>
            </a:r>
            <a:r>
              <a:rPr lang="en-US" dirty="0" err="1" smtClean="0"/>
              <a:t>muka</a:t>
            </a:r>
            <a:r>
              <a:rPr lang="en-US" dirty="0" smtClean="0"/>
              <a:t>/</a:t>
            </a:r>
            <a:r>
              <a:rPr lang="en-US" dirty="0" err="1" smtClean="0"/>
              <a:t>telapak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endParaRPr lang="en-US" dirty="0" smtClean="0"/>
          </a:p>
          <a:p>
            <a:pPr>
              <a:buFont typeface="Wingdings"/>
              <a:buChar char="Ø"/>
            </a:pPr>
            <a:r>
              <a:rPr lang="en-US" dirty="0" err="1" smtClean="0"/>
              <a:t>Memotong</a:t>
            </a:r>
            <a:r>
              <a:rPr lang="en-US" dirty="0" smtClean="0"/>
              <a:t> kuku</a:t>
            </a:r>
          </a:p>
          <a:p>
            <a:pPr>
              <a:buFont typeface="Wingdings"/>
              <a:buChar char="Ø"/>
            </a:pP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wewangian</a:t>
            </a:r>
            <a:endParaRPr lang="en-US" dirty="0" smtClean="0"/>
          </a:p>
          <a:p>
            <a:pPr>
              <a:buFont typeface="Wingdings"/>
              <a:buChar char="Ø"/>
            </a:pPr>
            <a:r>
              <a:rPr lang="en-US" dirty="0" err="1" smtClean="0"/>
              <a:t>Berminyak</a:t>
            </a:r>
            <a:r>
              <a:rPr lang="en-US" dirty="0" smtClean="0"/>
              <a:t> </a:t>
            </a:r>
            <a:r>
              <a:rPr lang="en-US" dirty="0" err="1" smtClean="0"/>
              <a:t>rambut</a:t>
            </a:r>
            <a:endParaRPr lang="en-US" dirty="0" smtClean="0"/>
          </a:p>
          <a:p>
            <a:pPr>
              <a:buFont typeface="Wingdings"/>
              <a:buChar char="Ø"/>
            </a:pPr>
            <a:r>
              <a:rPr lang="en-US" dirty="0" err="1" smtClean="0"/>
              <a:t>Membuhuh</a:t>
            </a:r>
            <a:r>
              <a:rPr lang="en-US" dirty="0" smtClean="0"/>
              <a:t> </a:t>
            </a:r>
            <a:r>
              <a:rPr lang="en-US" dirty="0" err="1" smtClean="0"/>
              <a:t>binatang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228600"/>
            <a:ext cx="3352800" cy="47853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66FF"/>
                </a:solidFill>
              </a:rPr>
              <a:t>JENIS DAM</a:t>
            </a:r>
            <a:endParaRPr lang="en-US" b="1" dirty="0">
              <a:solidFill>
                <a:srgbClr val="FF66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1219200"/>
            <a:ext cx="8763000" cy="51816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spc="-1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1. Dam </a:t>
            </a:r>
            <a:r>
              <a:rPr lang="en-US" sz="2400" b="1" spc="-1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Tamatu</a:t>
            </a:r>
            <a:r>
              <a:rPr lang="en-US" sz="2400" b="1" spc="-1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’ </a:t>
            </a:r>
            <a:r>
              <a:rPr lang="en-US" sz="2400" b="1" spc="-1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dan</a:t>
            </a:r>
            <a:r>
              <a:rPr lang="en-US" sz="2400" b="1" spc="-1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spc="-1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Qiran</a:t>
            </a:r>
            <a:endParaRPr lang="en-US" sz="2400" b="1" spc="-1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Wingdings"/>
              <a:buChar char="Ø"/>
              <a:defRPr/>
            </a:pPr>
            <a:r>
              <a:rPr lang="en-US" sz="2000" b="1" spc="-100" dirty="0" smtClean="0">
                <a:solidFill>
                  <a:srgbClr val="FFFF00"/>
                </a:solidFill>
              </a:rPr>
              <a:t>   </a:t>
            </a:r>
            <a:r>
              <a:rPr lang="en-US" sz="2000" b="1" spc="-100" dirty="0" err="1" smtClean="0">
                <a:solidFill>
                  <a:srgbClr val="FFFF00"/>
                </a:solidFill>
              </a:rPr>
              <a:t>Menyembelih</a:t>
            </a:r>
            <a:r>
              <a:rPr lang="en-US" sz="2000" b="1" spc="-100" dirty="0" smtClean="0">
                <a:solidFill>
                  <a:srgbClr val="FFFF00"/>
                </a:solidFill>
              </a:rPr>
              <a:t> </a:t>
            </a:r>
            <a:r>
              <a:rPr lang="en-US" sz="2000" b="1" spc="-100" dirty="0" err="1" smtClean="0">
                <a:solidFill>
                  <a:srgbClr val="FFFF00"/>
                </a:solidFill>
              </a:rPr>
              <a:t>seekor</a:t>
            </a:r>
            <a:r>
              <a:rPr lang="en-US" sz="2000" b="1" spc="-100" dirty="0" smtClean="0">
                <a:solidFill>
                  <a:srgbClr val="FFFF00"/>
                </a:solidFill>
              </a:rPr>
              <a:t> </a:t>
            </a:r>
            <a:r>
              <a:rPr lang="en-US" sz="2000" b="1" spc="-100" dirty="0" err="1" smtClean="0">
                <a:solidFill>
                  <a:srgbClr val="FFFF00"/>
                </a:solidFill>
              </a:rPr>
              <a:t>kambing</a:t>
            </a:r>
            <a:endParaRPr lang="en-US" sz="2000" b="1" spc="-100" dirty="0" smtClean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Wingdings"/>
              <a:buChar char="Ø"/>
              <a:defRPr/>
            </a:pPr>
            <a:r>
              <a:rPr kumimoji="0" lang="en-US" sz="20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-10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Puasa</a:t>
            </a:r>
            <a:r>
              <a:rPr kumimoji="0" lang="en-US" sz="20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-10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sepuluh</a:t>
            </a:r>
            <a:r>
              <a:rPr kumimoji="0" lang="en-US" sz="20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-10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hari</a:t>
            </a:r>
            <a:r>
              <a:rPr lang="en-US" sz="2000" b="1" spc="-1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2000" spc="-1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3 </a:t>
            </a:r>
            <a:r>
              <a:rPr lang="en-US" sz="2000" spc="-10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hari</a:t>
            </a:r>
            <a:r>
              <a:rPr lang="en-US" sz="2000" spc="-1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spc="-10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waktu</a:t>
            </a:r>
            <a:r>
              <a:rPr lang="en-US" sz="2000" spc="-1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ihram, </a:t>
            </a:r>
            <a:r>
              <a:rPr kumimoji="0" lang="en-US" sz="2000" b="0" i="0" u="none" strike="noStrike" kern="1200" cap="none" spc="-10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spc="-1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     </a:t>
            </a:r>
            <a:r>
              <a:rPr kumimoji="0" lang="en-US" sz="2000" b="0" i="0" u="none" strike="noStrike" kern="1200" cap="none" spc="-10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hari</a:t>
            </a:r>
            <a:r>
              <a:rPr kumimoji="0" lang="en-US" sz="2000" b="0" i="0" u="none" strike="noStrike" kern="1200" cap="none" spc="-10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-10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</a:t>
            </a:r>
            <a:r>
              <a:rPr kumimoji="0" lang="en-US" sz="2000" b="0" i="0" u="none" strike="noStrike" kern="1200" cap="none" spc="-10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-10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kampung</a:t>
            </a:r>
            <a:r>
              <a:rPr kumimoji="0" lang="en-US" sz="2000" b="0" i="0" u="none" strike="noStrike" kern="1200" cap="none" spc="-10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-10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halaman</a:t>
            </a:r>
            <a:r>
              <a:rPr kumimoji="0" lang="en-US" sz="2000" b="0" i="0" u="none" strike="noStrike" kern="1200" cap="none" spc="-10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lang="en-US" sz="1600" spc="-100" baseline="0" dirty="0" smtClean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spc="-1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2. </a:t>
            </a:r>
            <a:r>
              <a:rPr kumimoji="0" lang="en-US" sz="2800" b="1" i="0" u="none" strike="noStrike" kern="1200" cap="none" spc="-1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Dam </a:t>
            </a:r>
            <a:r>
              <a:rPr kumimoji="0" lang="en-US" sz="2800" b="1" i="0" u="none" strike="noStrike" kern="1200" cap="none" spc="-10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melakukan</a:t>
            </a:r>
            <a:r>
              <a:rPr kumimoji="0" lang="en-US" sz="2800" b="1" i="0" u="none" strike="noStrike" kern="1200" cap="none" spc="-1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-10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larangan</a:t>
            </a:r>
            <a:endParaRPr kumimoji="0" lang="en-US" sz="2800" b="1" i="0" u="none" strike="noStrike" kern="1200" cap="none" spc="-10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600" spc="-1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	</a:t>
            </a:r>
            <a:r>
              <a:rPr lang="en-US" sz="2000" spc="-10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Menyembelih</a:t>
            </a:r>
            <a:r>
              <a:rPr lang="en-US" sz="2000" spc="-1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spc="-10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seekor</a:t>
            </a:r>
            <a:r>
              <a:rPr lang="en-US" sz="2000" spc="-1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spc="-10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kambing</a:t>
            </a:r>
            <a:endParaRPr lang="en-US" sz="2000" spc="-100" dirty="0" smtClean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spc="-1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	</a:t>
            </a:r>
            <a:r>
              <a:rPr lang="en-US" sz="2000" spc="-10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Puasa</a:t>
            </a:r>
            <a:r>
              <a:rPr lang="en-US" sz="2000" spc="-1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3 </a:t>
            </a:r>
            <a:r>
              <a:rPr lang="en-US" sz="2000" spc="-10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hari</a:t>
            </a:r>
            <a:endParaRPr lang="en-US" sz="2000" spc="-100" dirty="0" smtClean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kumimoji="0" lang="en-US" sz="2000" b="0" i="0" u="none" strike="noStrike" kern="1200" cap="none" spc="-10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	</a:t>
            </a:r>
            <a:r>
              <a:rPr kumimoji="0" lang="en-US" sz="2000" b="0" i="0" u="none" strike="noStrike" kern="1200" cap="none" spc="-10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Bersedekah</a:t>
            </a:r>
            <a:r>
              <a:rPr kumimoji="0" lang="en-US" sz="2000" b="0" i="0" u="none" strike="noStrike" kern="1200" cap="none" spc="-10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9,3 </a:t>
            </a:r>
            <a:r>
              <a:rPr kumimoji="0" lang="en-US" sz="2000" b="0" i="0" u="none" strike="noStrike" kern="1200" cap="none" spc="-10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lt</a:t>
            </a:r>
            <a:r>
              <a:rPr kumimoji="0" lang="en-US" sz="2000" b="0" i="0" u="none" strike="noStrike" kern="1200" cap="none" spc="-10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-10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pada</a:t>
            </a:r>
            <a:r>
              <a:rPr kumimoji="0" lang="en-US" sz="2000" b="0" i="0" u="none" strike="noStrike" kern="1200" cap="none" spc="-10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6 </a:t>
            </a:r>
            <a:r>
              <a:rPr kumimoji="0" lang="en-US" sz="2000" b="0" i="0" u="none" strike="noStrike" kern="1200" cap="none" spc="-10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orang</a:t>
            </a:r>
            <a:r>
              <a:rPr kumimoji="0" lang="en-US" sz="2000" b="0" i="0" u="none" strike="noStrike" kern="1200" cap="none" spc="-10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-10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miskin</a:t>
            </a:r>
            <a:endParaRPr lang="en-US" sz="1600" spc="-100" baseline="0" dirty="0" smtClean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-1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Dam </a:t>
            </a:r>
            <a:r>
              <a:rPr kumimoji="0" lang="en-US" sz="2800" b="1" i="0" u="none" strike="noStrike" kern="1200" cap="none" spc="-10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bersetubuh</a:t>
            </a:r>
            <a:endParaRPr kumimoji="0" lang="en-US" sz="2800" b="1" i="0" u="none" strike="noStrike" kern="1200" cap="none" spc="-10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971550" lvl="1" indent="-51435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Menyembelih</a:t>
            </a:r>
            <a:r>
              <a:rPr lang="en-US" sz="2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unta</a:t>
            </a:r>
            <a:endParaRPr lang="en-US" sz="2000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971550" lvl="1" indent="-51435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kumimoji="0" lang="en-US" sz="2000" b="0" i="0" u="none" strike="noStrike" kern="1200" cap="none" spc="-10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Menyembelih</a:t>
            </a:r>
            <a:r>
              <a:rPr kumimoji="0" lang="en-US" sz="2000" b="0" i="0" u="none" strike="noStrike" kern="1200" cap="none" spc="-10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-10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sapi</a:t>
            </a:r>
            <a:endParaRPr kumimoji="0" lang="en-US" sz="2000" b="0" i="0" u="none" strike="noStrike" kern="1200" cap="none" spc="-10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971550" lvl="1" indent="-51435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Menyembelih</a:t>
            </a:r>
            <a:r>
              <a:rPr lang="en-US" sz="2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tujuh</a:t>
            </a:r>
            <a:r>
              <a:rPr lang="en-US" sz="2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kambing</a:t>
            </a:r>
            <a:endParaRPr lang="en-US" sz="2000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971550" lvl="1" indent="-51435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kumimoji="0" lang="en-US" sz="2000" b="0" i="0" u="none" strike="noStrike" kern="1200" cap="none" spc="-10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Bersedekah</a:t>
            </a:r>
            <a:r>
              <a:rPr kumimoji="0" lang="en-US" sz="2000" b="0" i="0" u="none" strike="noStrike" kern="1200" cap="none" spc="-10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-10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makanan</a:t>
            </a:r>
            <a:r>
              <a:rPr kumimoji="0" lang="en-US" sz="2000" b="0" i="0" u="none" strike="noStrike" kern="1200" cap="none" spc="-10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-10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seharga</a:t>
            </a:r>
            <a:r>
              <a:rPr kumimoji="0" lang="en-US" sz="2000" b="0" i="0" u="none" strike="noStrike" kern="1200" cap="none" spc="-10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-10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unta</a:t>
            </a:r>
            <a:endParaRPr kumimoji="0" lang="en-US" sz="2000" b="0" i="0" u="none" strike="noStrike" kern="1200" cap="none" spc="-10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971550" lvl="1" indent="-51435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Puasa</a:t>
            </a:r>
            <a:r>
              <a:rPr lang="en-US" sz="2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sebanyak</a:t>
            </a:r>
            <a:r>
              <a:rPr lang="en-US" sz="2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hari</a:t>
            </a:r>
            <a:r>
              <a:rPr lang="en-US" sz="2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20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haraga</a:t>
            </a:r>
            <a:r>
              <a:rPr lang="en-US" sz="2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unta</a:t>
            </a:r>
            <a:r>
              <a:rPr lang="en-US" sz="2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: </a:t>
            </a:r>
            <a:r>
              <a:rPr lang="en-US" sz="20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harga</a:t>
            </a:r>
            <a:r>
              <a:rPr lang="en-US" sz="2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beras</a:t>
            </a:r>
            <a:r>
              <a:rPr lang="en-US" sz="2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dibagi</a:t>
            </a:r>
            <a:r>
              <a:rPr lang="en-US" sz="2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spc="-1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0</a:t>
            </a:r>
            <a:r>
              <a:rPr lang="en-US" sz="2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,775 liter)</a:t>
            </a:r>
            <a:endParaRPr kumimoji="0" lang="en-US" sz="1600" b="0" i="0" u="none" strike="noStrike" kern="1200" cap="none" spc="-10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228600"/>
            <a:ext cx="3352800" cy="47853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66FF"/>
                </a:solidFill>
              </a:rPr>
              <a:t>JENIS DAM</a:t>
            </a:r>
            <a:endParaRPr lang="en-US" b="1" dirty="0">
              <a:solidFill>
                <a:srgbClr val="FF66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1371600"/>
            <a:ext cx="8763000" cy="2667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spc="-1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4. Dam </a:t>
            </a:r>
            <a:r>
              <a:rPr lang="en-US" sz="2400" b="1" spc="-1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membunuh</a:t>
            </a:r>
            <a:r>
              <a:rPr lang="en-US" sz="2400" b="1" spc="-1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spc="-1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binatang</a:t>
            </a:r>
            <a:endParaRPr lang="en-US" sz="2400" b="1" spc="-1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971550" lvl="1" indent="-51435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kumimoji="0" lang="en-US" sz="2000" b="0" i="0" u="none" strike="noStrike" kern="1200" cap="none" spc="-100" normalizeH="0" noProof="0" dirty="0" err="1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Menyembelih</a:t>
            </a:r>
            <a:r>
              <a:rPr kumimoji="0" lang="en-US" sz="2000" b="0" i="0" u="none" strike="noStrike" kern="1200" cap="none" spc="-100" normalizeH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-100" normalizeH="0" noProof="0" dirty="0" err="1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binatang</a:t>
            </a:r>
            <a:r>
              <a:rPr kumimoji="0" lang="en-US" sz="2000" b="0" i="0" u="none" strike="noStrike" kern="1200" cap="none" spc="-100" normalizeH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yang </a:t>
            </a:r>
            <a:r>
              <a:rPr kumimoji="0" lang="en-US" sz="2000" b="0" i="0" u="none" strike="noStrike" kern="1200" cap="none" spc="-100" normalizeH="0" noProof="0" dirty="0" err="1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sebanding</a:t>
            </a:r>
            <a:endParaRPr kumimoji="0" lang="en-US" sz="2000" b="0" i="0" u="none" strike="noStrike" kern="1200" cap="none" spc="-100" normalizeH="0" noProof="0" dirty="0" smtClean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971550" lvl="1" indent="-51435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spc="-100" dirty="0" err="1" smtClean="0">
                <a:solidFill>
                  <a:srgbClr val="66FFFF"/>
                </a:solidFill>
                <a:latin typeface="+mj-lt"/>
                <a:ea typeface="+mj-ea"/>
                <a:cs typeface="+mj-cs"/>
              </a:rPr>
              <a:t>Bersedekah</a:t>
            </a:r>
            <a:r>
              <a:rPr lang="en-US" sz="2000" spc="-100" dirty="0" smtClean="0">
                <a:solidFill>
                  <a:srgbClr val="66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spc="-100" dirty="0" err="1" smtClean="0">
                <a:solidFill>
                  <a:srgbClr val="66FFFF"/>
                </a:solidFill>
                <a:latin typeface="+mj-lt"/>
                <a:ea typeface="+mj-ea"/>
                <a:cs typeface="+mj-cs"/>
              </a:rPr>
              <a:t>makanan</a:t>
            </a:r>
            <a:r>
              <a:rPr lang="en-US" sz="2000" spc="-100" dirty="0" smtClean="0">
                <a:solidFill>
                  <a:srgbClr val="66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spc="-100" dirty="0" err="1" smtClean="0">
                <a:solidFill>
                  <a:srgbClr val="66FFFF"/>
                </a:solidFill>
                <a:latin typeface="+mj-lt"/>
                <a:ea typeface="+mj-ea"/>
                <a:cs typeface="+mj-cs"/>
              </a:rPr>
              <a:t>seharga</a:t>
            </a:r>
            <a:r>
              <a:rPr lang="en-US" sz="2000" spc="-100" dirty="0" smtClean="0">
                <a:solidFill>
                  <a:srgbClr val="66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spc="-100" dirty="0" err="1" smtClean="0">
                <a:solidFill>
                  <a:srgbClr val="66FFFF"/>
                </a:solidFill>
                <a:latin typeface="+mj-lt"/>
                <a:ea typeface="+mj-ea"/>
                <a:cs typeface="+mj-cs"/>
              </a:rPr>
              <a:t>binatang</a:t>
            </a:r>
            <a:r>
              <a:rPr lang="en-US" sz="2000" spc="-100" dirty="0" smtClean="0">
                <a:solidFill>
                  <a:srgbClr val="66FFFF"/>
                </a:solidFill>
                <a:latin typeface="+mj-lt"/>
                <a:ea typeface="+mj-ea"/>
                <a:cs typeface="+mj-cs"/>
              </a:rPr>
              <a:t> yang </a:t>
            </a:r>
            <a:r>
              <a:rPr lang="en-US" sz="2000" spc="-100" dirty="0" err="1" smtClean="0">
                <a:solidFill>
                  <a:srgbClr val="66FFFF"/>
                </a:solidFill>
                <a:latin typeface="+mj-lt"/>
                <a:ea typeface="+mj-ea"/>
                <a:cs typeface="+mj-cs"/>
              </a:rPr>
              <a:t>sebanding</a:t>
            </a:r>
            <a:endParaRPr lang="en-US" sz="2000" spc="-100" dirty="0" smtClean="0">
              <a:solidFill>
                <a:srgbClr val="66FFFF"/>
              </a:solidFill>
              <a:latin typeface="+mj-lt"/>
              <a:ea typeface="+mj-ea"/>
              <a:cs typeface="+mj-cs"/>
            </a:endParaRPr>
          </a:p>
          <a:p>
            <a:pPr marL="971550" lvl="1" indent="-51435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kumimoji="0" lang="en-US" sz="2000" b="0" i="0" u="none" strike="noStrike" kern="1200" cap="none" spc="-100" normalizeH="0" noProof="0" dirty="0" err="1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Puasa</a:t>
            </a:r>
            <a:r>
              <a:rPr kumimoji="0" lang="en-US" sz="2000" b="0" i="0" u="none" strike="noStrike" kern="1200" cap="none" spc="-100" normalizeH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-100" normalizeH="0" noProof="0" dirty="0" err="1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sebanya</a:t>
            </a:r>
            <a:r>
              <a:rPr lang="en-US" sz="2000" spc="-100" dirty="0" smtClean="0">
                <a:solidFill>
                  <a:srgbClr val="66FFFF"/>
                </a:solidFill>
                <a:latin typeface="+mj-lt"/>
                <a:ea typeface="+mj-ea"/>
                <a:cs typeface="+mj-cs"/>
              </a:rPr>
              <a:t>k </a:t>
            </a:r>
            <a:r>
              <a:rPr lang="en-US" sz="2000" spc="-100" dirty="0" err="1" smtClean="0">
                <a:solidFill>
                  <a:srgbClr val="66FFFF"/>
                </a:solidFill>
                <a:latin typeface="+mj-lt"/>
                <a:ea typeface="+mj-ea"/>
                <a:cs typeface="+mj-cs"/>
              </a:rPr>
              <a:t>hari</a:t>
            </a:r>
            <a:r>
              <a:rPr lang="en-US" sz="2000" spc="-100" dirty="0" smtClean="0">
                <a:solidFill>
                  <a:srgbClr val="66FFFF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2000" spc="-100" dirty="0" err="1" smtClean="0">
                <a:solidFill>
                  <a:srgbClr val="66FFFF"/>
                </a:solidFill>
                <a:latin typeface="+mj-lt"/>
                <a:ea typeface="+mj-ea"/>
                <a:cs typeface="+mj-cs"/>
              </a:rPr>
              <a:t>harga</a:t>
            </a:r>
            <a:r>
              <a:rPr lang="en-US" sz="2000" spc="-100" dirty="0" smtClean="0">
                <a:solidFill>
                  <a:srgbClr val="66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spc="-100" dirty="0" err="1" smtClean="0">
                <a:solidFill>
                  <a:srgbClr val="66FFFF"/>
                </a:solidFill>
                <a:latin typeface="+mj-lt"/>
                <a:ea typeface="+mj-ea"/>
                <a:cs typeface="+mj-cs"/>
              </a:rPr>
              <a:t>binatang</a:t>
            </a:r>
            <a:r>
              <a:rPr lang="en-US" sz="2000" spc="-100" dirty="0" smtClean="0">
                <a:solidFill>
                  <a:srgbClr val="66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spc="-100" dirty="0" err="1" smtClean="0">
                <a:solidFill>
                  <a:srgbClr val="66FFFF"/>
                </a:solidFill>
                <a:latin typeface="+mj-lt"/>
                <a:ea typeface="+mj-ea"/>
                <a:cs typeface="+mj-cs"/>
              </a:rPr>
              <a:t>sebanding</a:t>
            </a:r>
            <a:r>
              <a:rPr lang="en-US" sz="2000" spc="-100" dirty="0" smtClean="0">
                <a:solidFill>
                  <a:srgbClr val="66FFFF"/>
                </a:solidFill>
                <a:latin typeface="+mj-lt"/>
                <a:ea typeface="+mj-ea"/>
                <a:cs typeface="+mj-cs"/>
              </a:rPr>
              <a:t> : </a:t>
            </a:r>
            <a:r>
              <a:rPr lang="en-US" sz="2000" spc="-100" dirty="0" err="1" smtClean="0">
                <a:solidFill>
                  <a:srgbClr val="66FFFF"/>
                </a:solidFill>
                <a:latin typeface="+mj-lt"/>
                <a:ea typeface="+mj-ea"/>
                <a:cs typeface="+mj-cs"/>
              </a:rPr>
              <a:t>harga</a:t>
            </a:r>
            <a:r>
              <a:rPr lang="en-US" sz="2000" spc="-100" dirty="0" smtClean="0">
                <a:solidFill>
                  <a:srgbClr val="66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spc="-100" dirty="0" err="1" smtClean="0">
                <a:solidFill>
                  <a:srgbClr val="66FFFF"/>
                </a:solidFill>
                <a:latin typeface="+mj-lt"/>
                <a:ea typeface="+mj-ea"/>
                <a:cs typeface="+mj-cs"/>
              </a:rPr>
              <a:t>beras</a:t>
            </a:r>
            <a:r>
              <a:rPr lang="en-US" sz="2000" spc="-100" dirty="0" smtClean="0">
                <a:solidFill>
                  <a:srgbClr val="66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spc="-100" dirty="0" err="1" smtClean="0">
                <a:solidFill>
                  <a:srgbClr val="66FFFF"/>
                </a:solidFill>
                <a:latin typeface="+mj-lt"/>
                <a:ea typeface="+mj-ea"/>
                <a:cs typeface="+mj-cs"/>
              </a:rPr>
              <a:t>dibagi</a:t>
            </a:r>
            <a:r>
              <a:rPr lang="en-US" sz="2000" spc="-100" dirty="0" smtClean="0">
                <a:solidFill>
                  <a:srgbClr val="66FFFF"/>
                </a:solidFill>
                <a:latin typeface="+mj-lt"/>
                <a:ea typeface="+mj-ea"/>
                <a:cs typeface="+mj-cs"/>
              </a:rPr>
              <a:t> 0,775 liter</a:t>
            </a:r>
            <a:r>
              <a:rPr lang="en-US" sz="2000" spc="-1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971550" lvl="1" indent="-514350">
              <a:spcBef>
                <a:spcPct val="0"/>
              </a:spcBef>
              <a:buFont typeface="Wingdings" pitchFamily="2" charset="2"/>
              <a:buChar char="Ø"/>
              <a:defRPr/>
            </a:pPr>
            <a:endParaRPr kumimoji="0" lang="en-US" sz="2000" b="0" i="0" u="none" strike="noStrike" kern="1200" cap="none" spc="-100" normalizeH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971550" lvl="1" indent="-514350">
              <a:spcBef>
                <a:spcPct val="0"/>
              </a:spcBef>
              <a:defRPr/>
            </a:pPr>
            <a:r>
              <a:rPr kumimoji="0" lang="en-US" sz="2800" b="1" i="0" u="none" strike="noStrike" kern="1200" cap="none" spc="-1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Dam </a:t>
            </a:r>
            <a:r>
              <a:rPr kumimoji="0" lang="en-US" sz="2800" b="1" i="0" u="none" strike="noStrike" kern="1200" cap="none" spc="-10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terhambat</a:t>
            </a:r>
            <a:r>
              <a:rPr kumimoji="0" lang="en-US" sz="2800" b="1" i="0" u="none" strike="noStrike" kern="1200" cap="none" spc="-1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-10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perjalanan</a:t>
            </a:r>
            <a:endParaRPr kumimoji="0" lang="en-US" sz="2800" b="1" i="0" u="none" strike="noStrike" kern="1200" cap="none" spc="-10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428750" lvl="2" indent="-51435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spc="-10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Menyembelih</a:t>
            </a:r>
            <a:r>
              <a:rPr lang="en-US" sz="2000" spc="-1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spc="-10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seekor</a:t>
            </a:r>
            <a:r>
              <a:rPr lang="en-US" sz="2000" spc="-1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spc="-10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kambing</a:t>
            </a:r>
            <a:r>
              <a:rPr lang="en-US" sz="2000" spc="-1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spc="-10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2000" spc="-1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spc="-10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tempat</a:t>
            </a:r>
            <a:r>
              <a:rPr lang="en-US" sz="2000" spc="-1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spc="-10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terhambat</a:t>
            </a:r>
            <a:endParaRPr kumimoji="0" lang="en-US" sz="2000" b="0" i="0" u="none" strike="noStrike" kern="1200" cap="none" spc="-100" normalizeH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971550" lvl="1" indent="-514350">
              <a:spcBef>
                <a:spcPct val="0"/>
              </a:spcBef>
              <a:defRPr/>
            </a:pPr>
            <a:r>
              <a:rPr kumimoji="0" lang="en-US" sz="2000" b="0" i="0" u="none" strike="noStrike" kern="1200" cap="none" spc="-10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000" b="0" i="0" u="none" strike="noStrike" kern="1200" cap="none" spc="-1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s_11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UMRAH</a:t>
            </a:r>
            <a:endParaRPr lang="en-US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838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Wajib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sekali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seumur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hidup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2209800"/>
            <a:ext cx="54697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sym typeface="HQPB5"/>
              </a:rPr>
              <a:t></a:t>
            </a:r>
            <a:r>
              <a:rPr lang="en-US" sz="4800" dirty="0" smtClean="0">
                <a:solidFill>
                  <a:srgbClr val="002060"/>
                </a:solidFill>
                <a:sym typeface="HQPB1"/>
              </a:rPr>
              <a:t></a:t>
            </a:r>
            <a:r>
              <a:rPr lang="en-US" sz="4800" dirty="0" smtClean="0">
                <a:solidFill>
                  <a:srgbClr val="002060"/>
                </a:solidFill>
                <a:sym typeface="HQPB5"/>
              </a:rPr>
              <a:t> </a:t>
            </a:r>
            <a:r>
              <a:rPr lang="en-US" sz="4800" dirty="0" smtClean="0">
                <a:solidFill>
                  <a:srgbClr val="002060"/>
                </a:solidFill>
                <a:sym typeface="HQPB1"/>
              </a:rPr>
              <a:t></a:t>
            </a:r>
            <a:r>
              <a:rPr lang="en-US" sz="4800" dirty="0" smtClean="0">
                <a:solidFill>
                  <a:srgbClr val="002060"/>
                </a:solidFill>
                <a:sym typeface="HQPB5"/>
              </a:rPr>
              <a:t> </a:t>
            </a:r>
            <a:r>
              <a:rPr lang="en-US" sz="4800" dirty="0" smtClean="0">
                <a:solidFill>
                  <a:srgbClr val="002060"/>
                </a:solidFill>
                <a:sym typeface="HQPB2"/>
              </a:rPr>
              <a:t></a:t>
            </a:r>
            <a:r>
              <a:rPr lang="en-US" sz="4800" dirty="0" smtClean="0">
                <a:solidFill>
                  <a:srgbClr val="002060"/>
                </a:solidFill>
                <a:sym typeface="HQPB5"/>
              </a:rPr>
              <a:t></a:t>
            </a:r>
            <a:r>
              <a:rPr lang="en-US" sz="4800" dirty="0" smtClean="0">
                <a:solidFill>
                  <a:srgbClr val="002060"/>
                </a:solidFill>
                <a:sym typeface="HQPB1"/>
              </a:rPr>
              <a:t></a:t>
            </a:r>
            <a:r>
              <a:rPr lang="en-US" sz="4800" dirty="0" smtClean="0">
                <a:solidFill>
                  <a:srgbClr val="002060"/>
                </a:solidFill>
                <a:sym typeface="HQPB4"/>
              </a:rPr>
              <a:t></a:t>
            </a:r>
            <a:r>
              <a:rPr lang="en-US" sz="4800" dirty="0" smtClean="0">
                <a:solidFill>
                  <a:srgbClr val="002060"/>
                </a:solidFill>
                <a:sym typeface="HQPB2"/>
              </a:rPr>
              <a:t></a:t>
            </a:r>
            <a:r>
              <a:rPr lang="en-US" sz="4800" dirty="0" smtClean="0">
                <a:solidFill>
                  <a:srgbClr val="002060"/>
                </a:solidFill>
                <a:sym typeface="HQPB4"/>
              </a:rPr>
              <a:t></a:t>
            </a:r>
            <a:r>
              <a:rPr lang="en-US" sz="4800" dirty="0" smtClean="0">
                <a:solidFill>
                  <a:srgbClr val="002060"/>
                </a:solidFill>
                <a:sym typeface="HQPB1"/>
              </a:rPr>
              <a:t></a:t>
            </a:r>
            <a:r>
              <a:rPr lang="en-US" sz="4800" dirty="0" smtClean="0">
                <a:solidFill>
                  <a:srgbClr val="002060"/>
                </a:solidFill>
                <a:sym typeface="HQPB4"/>
              </a:rPr>
              <a:t></a:t>
            </a:r>
            <a:r>
              <a:rPr lang="en-US" sz="4800" dirty="0" smtClean="0">
                <a:solidFill>
                  <a:srgbClr val="002060"/>
                </a:solidFill>
                <a:sym typeface="HQPB2"/>
              </a:rPr>
              <a:t></a:t>
            </a:r>
            <a:r>
              <a:rPr lang="en-US" sz="4800" dirty="0" smtClean="0">
                <a:solidFill>
                  <a:srgbClr val="002060"/>
                </a:solidFill>
                <a:sym typeface="HQPB5"/>
              </a:rPr>
              <a:t></a:t>
            </a:r>
            <a:r>
              <a:rPr lang="en-US" sz="4800" dirty="0" smtClean="0">
                <a:solidFill>
                  <a:srgbClr val="002060"/>
                </a:solidFill>
                <a:sym typeface="HQPB1"/>
              </a:rPr>
              <a:t></a:t>
            </a:r>
            <a:r>
              <a:rPr lang="en-US" sz="4800" dirty="0" smtClean="0">
                <a:solidFill>
                  <a:srgbClr val="002060"/>
                </a:solidFill>
                <a:sym typeface="HQPB5"/>
              </a:rPr>
              <a:t></a:t>
            </a:r>
            <a:r>
              <a:rPr lang="en-US" sz="4800" dirty="0" smtClean="0">
                <a:solidFill>
                  <a:srgbClr val="002060"/>
                </a:solidFill>
                <a:sym typeface="HQPB2"/>
              </a:rPr>
              <a:t></a:t>
            </a:r>
            <a:r>
              <a:rPr lang="en-US" sz="4800" dirty="0" smtClean="0">
                <a:solidFill>
                  <a:srgbClr val="002060"/>
                </a:solidFill>
                <a:sym typeface="HQPB4"/>
              </a:rPr>
              <a:t> </a:t>
            </a:r>
            <a:r>
              <a:rPr lang="en-US" sz="4800" dirty="0" smtClean="0">
                <a:solidFill>
                  <a:srgbClr val="002060"/>
                </a:solidFill>
                <a:sym typeface="HQPB1"/>
              </a:rPr>
              <a:t></a:t>
            </a:r>
            <a:r>
              <a:rPr lang="en-US" sz="4800" dirty="0" smtClean="0">
                <a:solidFill>
                  <a:srgbClr val="002060"/>
                </a:solidFill>
                <a:sym typeface="HQPB5"/>
              </a:rPr>
              <a:t></a:t>
            </a:r>
            <a:r>
              <a:rPr lang="en-US" sz="4800" dirty="0" smtClean="0">
                <a:solidFill>
                  <a:srgbClr val="002060"/>
                </a:solidFill>
                <a:sym typeface="HQPB1"/>
              </a:rPr>
              <a:t></a:t>
            </a:r>
            <a:r>
              <a:rPr lang="en-US" sz="4800" dirty="0" smtClean="0">
                <a:solidFill>
                  <a:srgbClr val="002060"/>
                </a:solidFill>
                <a:sym typeface="HQPB4"/>
              </a:rPr>
              <a:t></a:t>
            </a:r>
            <a:r>
              <a:rPr lang="en-US" sz="4800" dirty="0" smtClean="0">
                <a:solidFill>
                  <a:srgbClr val="002060"/>
                </a:solidFill>
                <a:sym typeface="HQPB2"/>
              </a:rPr>
              <a:t></a:t>
            </a:r>
            <a:r>
              <a:rPr lang="en-US" sz="4800" dirty="0" smtClean="0">
                <a:solidFill>
                  <a:srgbClr val="002060"/>
                </a:solidFill>
                <a:sym typeface="HQPB5"/>
              </a:rPr>
              <a:t></a:t>
            </a:r>
            <a:r>
              <a:rPr lang="en-US" sz="4800" dirty="0" smtClean="0">
                <a:solidFill>
                  <a:srgbClr val="002060"/>
                </a:solidFill>
                <a:sym typeface="HQPB1"/>
              </a:rPr>
              <a:t> </a:t>
            </a:r>
            <a:r>
              <a:rPr lang="en-US" sz="4800" dirty="0" smtClean="0">
                <a:solidFill>
                  <a:srgbClr val="002060"/>
                </a:solidFill>
                <a:sym typeface="HQPB2"/>
              </a:rPr>
              <a:t></a:t>
            </a:r>
            <a:r>
              <a:rPr lang="en-US" sz="4800" dirty="0" smtClean="0">
                <a:solidFill>
                  <a:srgbClr val="002060"/>
                </a:solidFill>
                <a:sym typeface="HQPB4"/>
              </a:rPr>
              <a:t></a:t>
            </a:r>
            <a:r>
              <a:rPr lang="en-US" sz="4800" dirty="0" smtClean="0">
                <a:solidFill>
                  <a:srgbClr val="002060"/>
                </a:solidFill>
                <a:sym typeface="HQPB2"/>
              </a:rPr>
              <a:t></a:t>
            </a:r>
            <a:r>
              <a:rPr lang="en-US" sz="4800" dirty="0" smtClean="0">
                <a:solidFill>
                  <a:srgbClr val="002060"/>
                </a:solidFill>
                <a:sym typeface="HQPB4"/>
              </a:rPr>
              <a:t></a:t>
            </a:r>
            <a:r>
              <a:rPr lang="en-US" sz="4800" dirty="0" smtClean="0">
                <a:solidFill>
                  <a:srgbClr val="002060"/>
                </a:solidFill>
                <a:sym typeface="HQPB1"/>
              </a:rPr>
              <a:t></a:t>
            </a:r>
            <a:r>
              <a:rPr lang="en-US" sz="4800" dirty="0" smtClean="0">
                <a:solidFill>
                  <a:srgbClr val="002060"/>
                </a:solidFill>
                <a:sym typeface="HQPB5"/>
              </a:rPr>
              <a:t></a:t>
            </a:r>
            <a:r>
              <a:rPr lang="en-US" sz="4800" dirty="0" smtClean="0">
                <a:solidFill>
                  <a:srgbClr val="002060"/>
                </a:solidFill>
                <a:sym typeface="HQPB1"/>
              </a:rPr>
              <a:t></a:t>
            </a:r>
            <a:r>
              <a:rPr lang="en-US" sz="4800" dirty="0" smtClean="0">
                <a:solidFill>
                  <a:srgbClr val="002060"/>
                </a:solidFill>
                <a:sym typeface="HQPB5"/>
              </a:rPr>
              <a:t></a:t>
            </a:r>
            <a:r>
              <a:rPr lang="en-US" sz="4800" dirty="0" smtClean="0">
                <a:solidFill>
                  <a:srgbClr val="002060"/>
                </a:solidFill>
                <a:sym typeface="HQPB2"/>
              </a:rPr>
              <a:t>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505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“Dan </a:t>
            </a:r>
            <a:r>
              <a:rPr kumimoji="0" lang="en-US" sz="1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sempurnakanlah</a:t>
            </a:r>
            <a:r>
              <a:rPr kumimoji="0" lang="en-US" sz="1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hajji </a:t>
            </a:r>
            <a:r>
              <a:rPr kumimoji="0" lang="en-US" sz="1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dan</a:t>
            </a:r>
            <a:r>
              <a:rPr kumimoji="0" lang="en-US" sz="1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umrah</a:t>
            </a:r>
            <a:endParaRPr lang="en-US" sz="16000" dirty="0" smtClean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karena</a:t>
            </a:r>
            <a:r>
              <a:rPr kumimoji="0" lang="en-US" sz="1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Allah.”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QS. Al-</a:t>
            </a:r>
            <a:r>
              <a:rPr lang="en-US" sz="960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Baqarah</a:t>
            </a:r>
            <a:r>
              <a:rPr lang="en-US" sz="96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: 196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QS. Ali </a:t>
            </a:r>
            <a:r>
              <a:rPr lang="en-US" dirty="0" err="1" smtClean="0"/>
              <a:t>Imran</a:t>
            </a:r>
            <a:r>
              <a:rPr lang="en-US" dirty="0" smtClean="0"/>
              <a:t>: 97</a:t>
            </a:r>
            <a:br>
              <a:rPr lang="en-US" dirty="0" smtClean="0"/>
            </a:br>
            <a:r>
              <a:rPr lang="en-US" dirty="0" smtClean="0"/>
              <a:t>Hajji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3622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ono Arabic 100" pitchFamily="34" charset="0"/>
              </a:rPr>
              <a:t>          </a:t>
            </a:r>
            <a:r>
              <a:rPr lang="en-US" sz="3200" dirty="0" smtClean="0">
                <a:latin typeface="Nono Arabic 100" pitchFamily="34" charset="0"/>
                <a:sym typeface="HQPB4"/>
              </a:rPr>
              <a:t></a:t>
            </a:r>
            <a:r>
              <a:rPr lang="en-US" sz="3200" dirty="0" smtClean="0">
                <a:latin typeface="Nono Arabic 100" pitchFamily="34" charset="0"/>
              </a:rPr>
              <a:t> </a:t>
            </a:r>
            <a:r>
              <a:rPr lang="en-US" sz="3200" dirty="0" smtClean="0">
                <a:latin typeface="Nono Arabic 100" pitchFamily="34" charset="0"/>
                <a:sym typeface="HQPB4"/>
              </a:rPr>
              <a:t></a:t>
            </a:r>
            <a:r>
              <a:rPr lang="en-US" sz="3200" dirty="0" smtClean="0">
                <a:latin typeface="Nono Arabic 100" pitchFamily="34" charset="0"/>
                <a:sym typeface="HQPB2"/>
              </a:rPr>
              <a:t></a:t>
            </a:r>
            <a:r>
              <a:rPr lang="en-US" sz="3200" dirty="0" smtClean="0">
                <a:latin typeface="Nono Arabic 100" pitchFamily="34" charset="0"/>
                <a:sym typeface="HQPB4"/>
              </a:rPr>
              <a:t></a:t>
            </a:r>
            <a:r>
              <a:rPr lang="en-US" sz="3200" dirty="0" smtClean="0">
                <a:latin typeface="Nono Arabic 100" pitchFamily="34" charset="0"/>
                <a:sym typeface="HQPB1"/>
              </a:rPr>
              <a:t></a:t>
            </a:r>
            <a:r>
              <a:rPr lang="en-US" sz="3200" dirty="0" smtClean="0">
                <a:latin typeface="Nono Arabic 100" pitchFamily="34" charset="0"/>
                <a:sym typeface="HQPB5"/>
              </a:rPr>
              <a:t></a:t>
            </a:r>
            <a:r>
              <a:rPr lang="en-US" sz="3200" dirty="0" smtClean="0">
                <a:latin typeface="Nono Arabic 100" pitchFamily="34" charset="0"/>
                <a:sym typeface="HQPB1"/>
              </a:rPr>
              <a:t></a:t>
            </a:r>
            <a:r>
              <a:rPr lang="en-US" sz="3200" dirty="0" smtClean="0">
                <a:latin typeface="Nono Arabic 100" pitchFamily="34" charset="0"/>
                <a:sym typeface="HQPB2"/>
              </a:rPr>
              <a:t></a:t>
            </a:r>
            <a:r>
              <a:rPr lang="en-US" sz="3200" dirty="0" smtClean="0">
                <a:latin typeface="Nono Arabic 100" pitchFamily="34" charset="0"/>
                <a:sym typeface="HQPB4"/>
              </a:rPr>
              <a:t></a:t>
            </a:r>
            <a:r>
              <a:rPr lang="en-US" sz="3200" dirty="0" smtClean="0">
                <a:latin typeface="Nono Arabic 100" pitchFamily="34" charset="0"/>
                <a:sym typeface="HQPB2"/>
              </a:rPr>
              <a:t></a:t>
            </a:r>
            <a:r>
              <a:rPr lang="en-US" sz="3200" dirty="0" smtClean="0">
                <a:latin typeface="Nono Arabic 100" pitchFamily="34" charset="0"/>
                <a:sym typeface="HQPB5"/>
              </a:rPr>
              <a:t></a:t>
            </a:r>
            <a:r>
              <a:rPr lang="en-US" sz="3200" dirty="0" smtClean="0">
                <a:latin typeface="Nono Arabic 100" pitchFamily="34" charset="0"/>
                <a:sym typeface="HQPB2"/>
              </a:rPr>
              <a:t></a:t>
            </a:r>
            <a:r>
              <a:rPr lang="en-US" sz="3200" dirty="0" smtClean="0">
                <a:latin typeface="Nono Arabic 100" pitchFamily="34" charset="0"/>
                <a:sym typeface="HQPB4"/>
              </a:rPr>
              <a:t></a:t>
            </a:r>
            <a:r>
              <a:rPr lang="en-US" sz="3200" dirty="0" smtClean="0">
                <a:latin typeface="Nono Arabic 100" pitchFamily="34" charset="0"/>
                <a:sym typeface="HQPB1"/>
              </a:rPr>
              <a:t></a:t>
            </a:r>
            <a:r>
              <a:rPr lang="en-US" sz="3200" dirty="0" smtClean="0">
                <a:latin typeface="Nono Arabic 100" pitchFamily="34" charset="0"/>
              </a:rPr>
              <a:t> </a:t>
            </a:r>
            <a:r>
              <a:rPr lang="en-US" sz="3200" dirty="0" smtClean="0">
                <a:latin typeface="Nono Arabic 100" pitchFamily="34" charset="0"/>
                <a:sym typeface="HQPB4"/>
              </a:rPr>
              <a:t> </a:t>
            </a:r>
            <a:r>
              <a:rPr lang="en-US" sz="3200" dirty="0" smtClean="0">
                <a:latin typeface="Nono Arabic 100" pitchFamily="34" charset="0"/>
              </a:rPr>
              <a:t> </a:t>
            </a:r>
            <a:r>
              <a:rPr lang="en-US" sz="3200" dirty="0" smtClean="0">
                <a:latin typeface="Nono Arabic 100" pitchFamily="34" charset="0"/>
                <a:sym typeface="HQPB5"/>
              </a:rPr>
              <a:t></a:t>
            </a:r>
            <a:r>
              <a:rPr lang="en-US" sz="3200" dirty="0" smtClean="0">
                <a:latin typeface="Nono Arabic 100" pitchFamily="34" charset="0"/>
                <a:sym typeface="HQPB1"/>
              </a:rPr>
              <a:t></a:t>
            </a:r>
            <a:r>
              <a:rPr lang="en-US" sz="3200" dirty="0" smtClean="0">
                <a:latin typeface="Nono Arabic 100" pitchFamily="34" charset="0"/>
                <a:sym typeface="HQPB5"/>
              </a:rPr>
              <a:t></a:t>
            </a:r>
            <a:r>
              <a:rPr lang="en-US" sz="3200" dirty="0" smtClean="0">
                <a:latin typeface="Nono Arabic 100" pitchFamily="34" charset="0"/>
                <a:sym typeface="HQPB1"/>
              </a:rPr>
              <a:t></a:t>
            </a:r>
            <a:r>
              <a:rPr lang="en-US" sz="3200" dirty="0" smtClean="0">
                <a:latin typeface="Nono Arabic 100" pitchFamily="34" charset="0"/>
                <a:sym typeface="HQPB5"/>
              </a:rPr>
              <a:t></a:t>
            </a:r>
            <a:r>
              <a:rPr lang="en-US" sz="3200" dirty="0" smtClean="0">
                <a:latin typeface="Nono Arabic 100" pitchFamily="34" charset="0"/>
                <a:sym typeface="HQPB1"/>
              </a:rPr>
              <a:t></a:t>
            </a:r>
            <a:r>
              <a:rPr lang="en-US" sz="3200" dirty="0" smtClean="0">
                <a:latin typeface="Nono Arabic 100" pitchFamily="34" charset="0"/>
                <a:sym typeface="HQPB4"/>
              </a:rPr>
              <a:t></a:t>
            </a:r>
            <a:r>
              <a:rPr lang="en-US" sz="3200" dirty="0" smtClean="0">
                <a:latin typeface="Nono Arabic 100" pitchFamily="34" charset="0"/>
                <a:sym typeface="HQPB1"/>
              </a:rPr>
              <a:t></a:t>
            </a:r>
            <a:r>
              <a:rPr lang="en-US" sz="3200" dirty="0" smtClean="0">
                <a:latin typeface="Nono Arabic 100" pitchFamily="34" charset="0"/>
                <a:sym typeface="HQPB5"/>
              </a:rPr>
              <a:t></a:t>
            </a:r>
            <a:r>
              <a:rPr lang="en-US" sz="3200" dirty="0" smtClean="0">
                <a:latin typeface="Nono Arabic 100" pitchFamily="34" charset="0"/>
                <a:sym typeface="HQPB1"/>
              </a:rPr>
              <a:t></a:t>
            </a:r>
            <a:r>
              <a:rPr lang="en-US" sz="3200" dirty="0" smtClean="0">
                <a:latin typeface="Nono Arabic 100" pitchFamily="34" charset="0"/>
              </a:rPr>
              <a:t> </a:t>
            </a:r>
            <a:r>
              <a:rPr lang="en-US" sz="3200" dirty="0" smtClean="0">
                <a:latin typeface="Nono Arabic 100" pitchFamily="34" charset="0"/>
                <a:sym typeface="HQPB4"/>
              </a:rPr>
              <a:t></a:t>
            </a:r>
            <a:r>
              <a:rPr lang="en-US" sz="3200" dirty="0" smtClean="0">
                <a:latin typeface="Nono Arabic 100" pitchFamily="34" charset="0"/>
              </a:rPr>
              <a:t> </a:t>
            </a:r>
            <a:r>
              <a:rPr lang="en-US" sz="3200" dirty="0" smtClean="0">
                <a:latin typeface="Nono Arabic 100" pitchFamily="34" charset="0"/>
                <a:sym typeface="HQPB4"/>
              </a:rPr>
              <a:t></a:t>
            </a:r>
            <a:r>
              <a:rPr lang="en-US" sz="3200" dirty="0" smtClean="0">
                <a:latin typeface="Nono Arabic 100" pitchFamily="34" charset="0"/>
              </a:rPr>
              <a:t> </a:t>
            </a:r>
            <a:r>
              <a:rPr lang="en-US" sz="3200" dirty="0" smtClean="0">
                <a:latin typeface="Nono Arabic 100" pitchFamily="34" charset="0"/>
                <a:sym typeface="HQPB4"/>
              </a:rPr>
              <a:t></a:t>
            </a:r>
            <a:r>
              <a:rPr lang="en-US" sz="3200" dirty="0" smtClean="0">
                <a:latin typeface="Nono Arabic 100" pitchFamily="34" charset="0"/>
                <a:sym typeface="HQPB2"/>
              </a:rPr>
              <a:t></a:t>
            </a:r>
            <a:r>
              <a:rPr lang="en-US" sz="3200" dirty="0" smtClean="0">
                <a:latin typeface="Nono Arabic 100" pitchFamily="34" charset="0"/>
                <a:sym typeface="HQPB5"/>
              </a:rPr>
              <a:t></a:t>
            </a:r>
            <a:r>
              <a:rPr lang="en-US" sz="3200" dirty="0" smtClean="0">
                <a:latin typeface="Nono Arabic 100" pitchFamily="34" charset="0"/>
                <a:sym typeface="HQPB2"/>
              </a:rPr>
              <a:t></a:t>
            </a:r>
            <a:r>
              <a:rPr lang="en-US" sz="3200" dirty="0" smtClean="0">
                <a:latin typeface="Nono Arabic 100" pitchFamily="34" charset="0"/>
              </a:rPr>
              <a:t> </a:t>
            </a:r>
            <a:r>
              <a:rPr lang="en-US" sz="3200" dirty="0" smtClean="0">
                <a:latin typeface="Nono Arabic 100" pitchFamily="34" charset="0"/>
                <a:sym typeface="HQPB1"/>
              </a:rPr>
              <a:t></a:t>
            </a:r>
            <a:r>
              <a:rPr lang="en-US" sz="3200" dirty="0" smtClean="0">
                <a:latin typeface="Nono Arabic 100" pitchFamily="34" charset="0"/>
                <a:sym typeface="HQPB4"/>
              </a:rPr>
              <a:t></a:t>
            </a:r>
            <a:r>
              <a:rPr lang="en-US" sz="3200" dirty="0" smtClean="0">
                <a:latin typeface="Nono Arabic 100" pitchFamily="34" charset="0"/>
                <a:sym typeface="HQPB2"/>
              </a:rPr>
              <a:t></a:t>
            </a:r>
            <a:r>
              <a:rPr lang="en-US" sz="3200" dirty="0" smtClean="0">
                <a:latin typeface="Nono Arabic 100" pitchFamily="34" charset="0"/>
                <a:sym typeface="HQPB5"/>
              </a:rPr>
              <a:t></a:t>
            </a:r>
            <a:r>
              <a:rPr lang="en-US" sz="3200" dirty="0" smtClean="0">
                <a:latin typeface="Nono Arabic 100" pitchFamily="34" charset="0"/>
                <a:sym typeface="HQPB1"/>
              </a:rPr>
              <a:t></a:t>
            </a:r>
            <a:r>
              <a:rPr lang="en-US" sz="3200" dirty="0" smtClean="0">
                <a:latin typeface="Nono Arabic 100" pitchFamily="34" charset="0"/>
                <a:sym typeface="HQPB4"/>
              </a:rPr>
              <a:t></a:t>
            </a:r>
            <a:r>
              <a:rPr lang="en-US" sz="3200" dirty="0" smtClean="0">
                <a:latin typeface="Nono Arabic 100" pitchFamily="34" charset="0"/>
                <a:sym typeface="HQPB2"/>
              </a:rPr>
              <a:t></a:t>
            </a:r>
            <a:r>
              <a:rPr lang="en-US" sz="3200" dirty="0" smtClean="0">
                <a:latin typeface="Nono Arabic 100" pitchFamily="34" charset="0"/>
                <a:sym typeface="HQPB5"/>
              </a:rPr>
              <a:t></a:t>
            </a:r>
            <a:r>
              <a:rPr lang="en-US" sz="3200" dirty="0" smtClean="0">
                <a:latin typeface="Nono Arabic 100" pitchFamily="34" charset="0"/>
                <a:sym typeface="HQPB1"/>
              </a:rPr>
              <a:t></a:t>
            </a:r>
            <a:r>
              <a:rPr lang="en-US" sz="3200" dirty="0" smtClean="0">
                <a:latin typeface="Nono Arabic 100" pitchFamily="34" charset="0"/>
              </a:rPr>
              <a:t> </a:t>
            </a:r>
            <a:r>
              <a:rPr lang="en-US" sz="3200" dirty="0" smtClean="0">
                <a:latin typeface="Nono Arabic 100" pitchFamily="34" charset="0"/>
                <a:sym typeface="HQPB4"/>
              </a:rPr>
              <a:t></a:t>
            </a:r>
            <a:r>
              <a:rPr lang="en-US" sz="3200" dirty="0" smtClean="0">
                <a:latin typeface="Nono Arabic 100" pitchFamily="34" charset="0"/>
                <a:sym typeface="HQPB1"/>
              </a:rPr>
              <a:t></a:t>
            </a:r>
            <a:r>
              <a:rPr lang="en-US" sz="3200" dirty="0" smtClean="0">
                <a:latin typeface="Nono Arabic 100" pitchFamily="34" charset="0"/>
                <a:sym typeface="HQPB4"/>
              </a:rPr>
              <a:t></a:t>
            </a:r>
            <a:r>
              <a:rPr lang="en-US" sz="3200" dirty="0" smtClean="0">
                <a:latin typeface="Nono Arabic 100" pitchFamily="34" charset="0"/>
                <a:sym typeface="HQPB1"/>
              </a:rPr>
              <a:t></a:t>
            </a:r>
            <a:r>
              <a:rPr lang="en-US" sz="3200" dirty="0" smtClean="0">
                <a:latin typeface="Nono Arabic 100" pitchFamily="34" charset="0"/>
              </a:rPr>
              <a:t> </a:t>
            </a:r>
            <a:r>
              <a:rPr lang="en-US" sz="3200" dirty="0" smtClean="0">
                <a:latin typeface="Nono Arabic 100" pitchFamily="34" charset="0"/>
                <a:sym typeface="HQPB1"/>
              </a:rPr>
              <a:t></a:t>
            </a:r>
            <a:r>
              <a:rPr lang="en-US" sz="3200" dirty="0" smtClean="0">
                <a:latin typeface="Nono Arabic 100" pitchFamily="34" charset="0"/>
                <a:sym typeface="HQPB4"/>
              </a:rPr>
              <a:t></a:t>
            </a:r>
            <a:r>
              <a:rPr lang="en-US" sz="3200" dirty="0" smtClean="0">
                <a:latin typeface="Nono Arabic 100" pitchFamily="34" charset="0"/>
                <a:sym typeface="HQPB2"/>
              </a:rPr>
              <a:t></a:t>
            </a:r>
            <a:r>
              <a:rPr lang="en-US" sz="3200" dirty="0" smtClean="0">
                <a:latin typeface="Nono Arabic 100" pitchFamily="34" charset="0"/>
                <a:sym typeface="HQPB5"/>
              </a:rPr>
              <a:t></a:t>
            </a:r>
            <a:r>
              <a:rPr lang="en-US" sz="3200" dirty="0" smtClean="0">
                <a:latin typeface="Nono Arabic 100" pitchFamily="34" charset="0"/>
                <a:sym typeface="HQPB1"/>
              </a:rPr>
              <a:t></a:t>
            </a:r>
            <a:r>
              <a:rPr lang="en-US" sz="3200" dirty="0" smtClean="0">
                <a:latin typeface="Nono Arabic 100" pitchFamily="34" charset="0"/>
                <a:sym typeface="HQPB2"/>
              </a:rPr>
              <a:t> </a:t>
            </a:r>
            <a:r>
              <a:rPr lang="en-US" sz="3200" dirty="0" smtClean="0">
                <a:latin typeface="Nono Arabic 100" pitchFamily="34" charset="0"/>
                <a:sym typeface="HQPB5"/>
              </a:rPr>
              <a:t></a:t>
            </a:r>
            <a:r>
              <a:rPr lang="en-US" sz="3200" dirty="0" smtClean="0">
                <a:latin typeface="Nono Arabic 100" pitchFamily="34" charset="0"/>
                <a:sym typeface="HQPB2"/>
              </a:rPr>
              <a:t></a:t>
            </a:r>
            <a:r>
              <a:rPr lang="en-US" sz="3200" dirty="0" smtClean="0">
                <a:latin typeface="Nono Arabic 100" pitchFamily="34" charset="0"/>
                <a:sym typeface="HQPB5"/>
              </a:rPr>
              <a:t></a:t>
            </a:r>
            <a:r>
              <a:rPr lang="en-US" sz="3200" dirty="0" smtClean="0">
                <a:latin typeface="Nono Arabic 100" pitchFamily="34" charset="0"/>
                <a:sym typeface="HQPB1"/>
              </a:rPr>
              <a:t></a:t>
            </a:r>
            <a:r>
              <a:rPr lang="en-US" sz="3200" dirty="0" smtClean="0">
                <a:latin typeface="Nono Arabic 100" pitchFamily="34" charset="0"/>
                <a:sym typeface="HQPB5"/>
              </a:rPr>
              <a:t> </a:t>
            </a:r>
            <a:r>
              <a:rPr lang="en-US" sz="3200" dirty="0" smtClean="0">
                <a:latin typeface="Nono Arabic 100" pitchFamily="34" charset="0"/>
                <a:sym typeface="HQPB1"/>
              </a:rPr>
              <a:t></a:t>
            </a:r>
            <a:r>
              <a:rPr lang="en-US" sz="3200" dirty="0" smtClean="0">
                <a:latin typeface="Nono Arabic 100" pitchFamily="34" charset="0"/>
                <a:sym typeface="HQPB5"/>
              </a:rPr>
              <a:t></a:t>
            </a:r>
            <a:r>
              <a:rPr lang="en-US" sz="3200" dirty="0" smtClean="0">
                <a:latin typeface="Nono Arabic 100" pitchFamily="34" charset="0"/>
                <a:sym typeface="HQPB2"/>
              </a:rPr>
              <a:t></a:t>
            </a:r>
            <a:r>
              <a:rPr lang="en-US" sz="3200" dirty="0" smtClean="0">
                <a:latin typeface="Nono Arabic 100" pitchFamily="34" charset="0"/>
              </a:rPr>
              <a:t> </a:t>
            </a:r>
            <a:endParaRPr lang="en-US" sz="3200" dirty="0">
              <a:latin typeface="Nono Arabic 100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3352800"/>
            <a:ext cx="9144000" cy="2286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Mengerjakan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hajji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adalah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kewajiban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manusia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terhadap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Allah,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yaitu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bagi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orang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yang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sanggup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mengadakan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perjalanan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baitullah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.”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b0a8b0573625440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C000"/>
                </a:solidFill>
              </a:rPr>
              <a:t>RUKUN UMRAH</a:t>
            </a:r>
            <a:endParaRPr lang="en-US" sz="6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41959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800" b="1" dirty="0" smtClean="0">
                <a:solidFill>
                  <a:srgbClr val="FF0000"/>
                </a:solidFill>
              </a:rPr>
              <a:t>Ihram </a:t>
            </a:r>
            <a:r>
              <a:rPr lang="en-US" sz="4800" b="1" dirty="0" err="1" smtClean="0">
                <a:solidFill>
                  <a:srgbClr val="FF0000"/>
                </a:solidFill>
              </a:rPr>
              <a:t>serta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niat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800" b="1" dirty="0" err="1" smtClean="0">
                <a:solidFill>
                  <a:srgbClr val="FF0000"/>
                </a:solidFill>
              </a:rPr>
              <a:t>Tawaf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800" b="1" dirty="0" err="1" smtClean="0">
                <a:solidFill>
                  <a:srgbClr val="FF0000"/>
                </a:solidFill>
              </a:rPr>
              <a:t>Sa’I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800" b="1" dirty="0" err="1" smtClean="0">
                <a:solidFill>
                  <a:srgbClr val="FF0000"/>
                </a:solidFill>
              </a:rPr>
              <a:t>Cukur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800" b="1" dirty="0" err="1" smtClean="0">
                <a:solidFill>
                  <a:srgbClr val="FF0000"/>
                </a:solidFill>
              </a:rPr>
              <a:t>Tertib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6d5c86ad6cce9186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Wajib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Umrah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Ihram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dari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miqat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Menjauhi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muharramat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seperti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dalam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hajji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ige0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MACAM-MACAM TAWAF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Tawaf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Qudum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: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baru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sampai</a:t>
            </a:r>
            <a:endParaRPr lang="en-US" sz="4400" dirty="0" smtClean="0">
              <a:latin typeface="+mj-lt"/>
              <a:ea typeface="+mj-ea"/>
              <a:cs typeface="+mj-cs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Tawaf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Ifadah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rukun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hajji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400" baseline="0" dirty="0" err="1" smtClean="0">
                <a:latin typeface="+mj-lt"/>
                <a:ea typeface="+mj-ea"/>
                <a:cs typeface="+mj-cs"/>
              </a:rPr>
              <a:t>Tawaf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Wada’ :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akan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meninggalkan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Makkah</a:t>
            </a:r>
            <a:endParaRPr lang="en-US" sz="4400" dirty="0" smtClean="0">
              <a:latin typeface="+mj-lt"/>
              <a:ea typeface="+mj-ea"/>
              <a:cs typeface="+mj-cs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Tawaf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Tahalul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: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penghalalan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dari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haram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karena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ihram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Tawaf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Nazar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dinazarkan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Tawaf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Sunah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ige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SA’I</a:t>
            </a:r>
            <a:br>
              <a:rPr lang="en-US" dirty="0" smtClean="0"/>
            </a:br>
            <a:r>
              <a:rPr lang="en-US" sz="4000" dirty="0" err="1" smtClean="0"/>
              <a:t>Berlari-lari</a:t>
            </a:r>
            <a:r>
              <a:rPr lang="en-US" sz="4000" dirty="0" smtClean="0"/>
              <a:t> </a:t>
            </a:r>
            <a:r>
              <a:rPr lang="en-US" sz="4000" dirty="0" err="1" smtClean="0"/>
              <a:t>kecil</a:t>
            </a:r>
            <a:r>
              <a:rPr lang="en-US" sz="4000" dirty="0" smtClean="0"/>
              <a:t> </a:t>
            </a:r>
            <a:r>
              <a:rPr lang="en-US" sz="4000" dirty="0" err="1" smtClean="0"/>
              <a:t>antara</a:t>
            </a:r>
            <a:r>
              <a:rPr lang="en-US" sz="4000" dirty="0" smtClean="0"/>
              <a:t> </a:t>
            </a:r>
            <a:r>
              <a:rPr lang="en-US" sz="4000" dirty="0" err="1" smtClean="0"/>
              <a:t>bukit</a:t>
            </a:r>
            <a:r>
              <a:rPr lang="en-US" sz="4000" dirty="0" smtClean="0"/>
              <a:t> </a:t>
            </a:r>
            <a:r>
              <a:rPr lang="en-US" sz="4000" dirty="0" err="1" smtClean="0"/>
              <a:t>Shaffa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Marwa</a:t>
            </a:r>
            <a:endParaRPr lang="en-US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447800"/>
            <a:ext cx="9144000" cy="541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Dimulai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dari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Shaffa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diakhiri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Marwa</a:t>
            </a:r>
            <a:endParaRPr kumimoji="0" lang="en-US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Tujuh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kali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Dilakukan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setelah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tawaf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rukun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maupun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qudum</a:t>
            </a:r>
            <a:endParaRPr kumimoji="0" lang="en-US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mmerPartyInvite_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PENDAFTARAN HAJJI DI TANAH AIR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066800"/>
            <a:ext cx="8229600" cy="556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Pendaftaran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melalui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4400" baseline="0" dirty="0" err="1" smtClean="0">
                <a:latin typeface="+mj-lt"/>
                <a:ea typeface="+mj-ea"/>
                <a:cs typeface="+mj-cs"/>
              </a:rPr>
              <a:t>Melapor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ke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Ka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Staf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Penyelenggara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Urusan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Hajji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Kotamadya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(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mendapat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: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buku-buku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tentang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hajji)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Pelatihan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calon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hajji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kotamadya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Pengelompokkan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calhajj</a:t>
            </a:r>
            <a:endParaRPr lang="en-US" sz="440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PERSIAPAN PEMBERANGKATAN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371600"/>
            <a:ext cx="9144000" cy="556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Masuk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asrama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hajji (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pemeriksaan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dan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penimbangan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barang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pemeriksaan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kesehatan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pembagian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paspor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pemberian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uang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bekal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bimbingan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hajji)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Menjelang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keberangkatan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(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pembagian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gelang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identitas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paspor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uang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bekal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ceking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jama’ah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)</a:t>
            </a:r>
          </a:p>
          <a:p>
            <a:pPr lvl="0" algn="ctr">
              <a:spcBef>
                <a:spcPct val="0"/>
              </a:spcBef>
              <a:buFont typeface="Wingdings" pitchFamily="2" charset="2"/>
              <a:buChar char="Ø"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Pemberangkatan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(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mempersiapkan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paspor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sweping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,</a:t>
            </a:r>
            <a:r>
              <a:rPr lang="en-US" sz="4400" dirty="0" smtClean="0"/>
              <a:t> </a:t>
            </a:r>
            <a:r>
              <a:rPr lang="en-US" sz="4400" dirty="0" err="1" smtClean="0"/>
              <a:t>masuk</a:t>
            </a:r>
            <a:r>
              <a:rPr lang="en-US" sz="4400" dirty="0" smtClean="0"/>
              <a:t> bus, </a:t>
            </a:r>
            <a:r>
              <a:rPr lang="en-US" sz="4400" dirty="0" err="1" smtClean="0"/>
              <a:t>cek</a:t>
            </a:r>
            <a:r>
              <a:rPr lang="en-US" sz="4400" dirty="0" smtClean="0"/>
              <a:t> </a:t>
            </a:r>
            <a:r>
              <a:rPr lang="en-US" sz="4400" dirty="0" err="1" smtClean="0"/>
              <a:t>jama’ah</a:t>
            </a:r>
            <a:r>
              <a:rPr lang="en-US" sz="4400" dirty="0" smtClean="0"/>
              <a:t> </a:t>
            </a:r>
            <a:r>
              <a:rPr lang="en-US" sz="4400" dirty="0" err="1" smtClean="0"/>
              <a:t>dalam</a:t>
            </a:r>
            <a:r>
              <a:rPr lang="en-US" sz="4400" dirty="0" smtClean="0"/>
              <a:t> bus, </a:t>
            </a:r>
            <a:r>
              <a:rPr lang="en-US" sz="4400" dirty="0" err="1" smtClean="0"/>
              <a:t>pengecekan</a:t>
            </a:r>
            <a:r>
              <a:rPr lang="en-US" sz="4400" dirty="0" smtClean="0"/>
              <a:t> </a:t>
            </a:r>
            <a:r>
              <a:rPr lang="en-US" sz="4400" dirty="0" err="1" smtClean="0"/>
              <a:t>paspor</a:t>
            </a:r>
            <a:r>
              <a:rPr lang="en-US" sz="4400" dirty="0" smtClean="0"/>
              <a:t>, </a:t>
            </a:r>
            <a:r>
              <a:rPr lang="en-US" sz="4400" dirty="0" err="1" smtClean="0"/>
              <a:t>naik</a:t>
            </a:r>
            <a:r>
              <a:rPr lang="en-US" sz="4400" dirty="0" smtClean="0"/>
              <a:t> </a:t>
            </a:r>
            <a:r>
              <a:rPr lang="en-US" sz="4400" dirty="0" err="1" smtClean="0"/>
              <a:t>pesawat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 DALAM PESAWAT</a:t>
            </a:r>
            <a:endParaRPr lang="en-US" dirty="0"/>
          </a:p>
        </p:txBody>
      </p:sp>
      <p:pic>
        <p:nvPicPr>
          <p:cNvPr id="8" name="Content Placeholder 7" descr="good_luck[2]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3720306"/>
            <a:ext cx="9144000" cy="3137694"/>
          </a:xfrm>
        </p:spPr>
      </p:pic>
      <p:pic>
        <p:nvPicPr>
          <p:cNvPr id="9" name="Picture 8" descr="awac-01[1]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76400"/>
            <a:ext cx="5638800" cy="127635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7200" y="3581400"/>
            <a:ext cx="8229600" cy="342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Duduk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dengan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tertib</a:t>
            </a:r>
            <a:endParaRPr kumimoji="0" lang="en-US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Manfa’atkan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waktu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10-13 jam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Membaca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Alquran</a:t>
            </a:r>
            <a:endParaRPr lang="en-US" sz="4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Memperdalam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manasik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Tayamum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Shalat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dengan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duduk</a:t>
            </a:r>
            <a:endParaRPr kumimoji="0" lang="en-US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Istirahat</a:t>
            </a:r>
            <a:endParaRPr kumimoji="0" lang="en-US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Penyobekan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paspor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huruf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D</a:t>
            </a:r>
            <a:endParaRPr kumimoji="0" lang="en-US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hlinkClick r:id="rId2" action="ppaction://hlinkfile"/>
              </a:rPr>
              <a:t>BANDARA KING ABDUL AZIZI JEDDAH</a:t>
            </a:r>
            <a:br>
              <a:rPr lang="en-US" sz="3200" dirty="0" smtClean="0">
                <a:hlinkClick r:id="rId2" action="ppaction://hlinkfile"/>
              </a:rPr>
            </a:br>
            <a:r>
              <a:rPr lang="en-US" sz="1800" dirty="0" smtClean="0">
                <a:hlinkClick r:id="rId2" action="ppaction://hlinkfile"/>
              </a:rPr>
              <a:t>(</a:t>
            </a:r>
            <a:r>
              <a:rPr lang="en-US" sz="1800" dirty="0" err="1" smtClean="0">
                <a:hlinkClick r:id="rId2" action="ppaction://hlinkfile"/>
              </a:rPr>
              <a:t>dilarang</a:t>
            </a:r>
            <a:r>
              <a:rPr lang="en-US" sz="1800" dirty="0" smtClean="0">
                <a:hlinkClick r:id="rId2" action="ppaction://hlinkfile"/>
              </a:rPr>
              <a:t> </a:t>
            </a:r>
            <a:r>
              <a:rPr lang="en-US" sz="1800" dirty="0" err="1" smtClean="0">
                <a:hlinkClick r:id="rId2" action="ppaction://hlinkfile"/>
              </a:rPr>
              <a:t>memotret</a:t>
            </a:r>
            <a:r>
              <a:rPr lang="en-US" sz="1800" dirty="0" smtClean="0">
                <a:hlinkClick r:id="rId2" action="ppaction://hlinkfile"/>
              </a:rPr>
              <a:t>)</a:t>
            </a:r>
            <a:endParaRPr lang="en-US" sz="1800" dirty="0">
              <a:hlinkClick r:id="rId2" action="ppaction://hlinkfi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Turun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tunggu</a:t>
            </a:r>
            <a:endParaRPr lang="en-US" dirty="0" smtClean="0"/>
          </a:p>
          <a:p>
            <a:r>
              <a:rPr lang="en-US" dirty="0" err="1" smtClean="0"/>
              <a:t>Pria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dipisah</a:t>
            </a:r>
            <a:endParaRPr lang="en-US" dirty="0" smtClean="0"/>
          </a:p>
          <a:p>
            <a:r>
              <a:rPr lang="en-US" dirty="0" err="1" smtClean="0"/>
              <a:t>Siapkan</a:t>
            </a:r>
            <a:r>
              <a:rPr lang="en-US" dirty="0" smtClean="0"/>
              <a:t> </a:t>
            </a:r>
            <a:r>
              <a:rPr lang="en-US" dirty="0" err="1" smtClean="0"/>
              <a:t>paspor</a:t>
            </a:r>
            <a:r>
              <a:rPr lang="en-US" dirty="0" smtClean="0"/>
              <a:t> hajji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endParaRPr lang="en-US" dirty="0" smtClean="0"/>
          </a:p>
          <a:p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paspor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ptgs</a:t>
            </a:r>
            <a:r>
              <a:rPr lang="en-US" dirty="0" smtClean="0"/>
              <a:t> </a:t>
            </a:r>
            <a:r>
              <a:rPr lang="en-US" dirty="0" err="1" smtClean="0"/>
              <a:t>imigrasi</a:t>
            </a:r>
            <a:r>
              <a:rPr lang="en-US" dirty="0" smtClean="0"/>
              <a:t> Arab Saudi</a:t>
            </a:r>
          </a:p>
          <a:p>
            <a:r>
              <a:rPr lang="en-US" dirty="0" err="1" smtClean="0"/>
              <a:t>Periksa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endParaRPr lang="en-US" dirty="0" smtClean="0"/>
          </a:p>
          <a:p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endParaRPr lang="en-US" dirty="0" smtClean="0"/>
          </a:p>
          <a:p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istirahat</a:t>
            </a:r>
            <a:r>
              <a:rPr lang="en-US" dirty="0" smtClean="0"/>
              <a:t> 6-10 jam (</a:t>
            </a:r>
            <a:r>
              <a:rPr lang="en-US" dirty="0" err="1" smtClean="0"/>
              <a:t>pengumpulan</a:t>
            </a:r>
            <a:r>
              <a:rPr lang="en-US" dirty="0" smtClean="0"/>
              <a:t> </a:t>
            </a:r>
            <a:r>
              <a:rPr lang="en-US" dirty="0" err="1" smtClean="0"/>
              <a:t>paspor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Menunggu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Madinah</a:t>
            </a:r>
            <a:r>
              <a:rPr lang="en-US" dirty="0" smtClean="0"/>
              <a:t> (</a:t>
            </a:r>
            <a:r>
              <a:rPr lang="en-US" dirty="0" err="1" smtClean="0"/>
              <a:t>glomb</a:t>
            </a:r>
            <a:r>
              <a:rPr lang="en-US" dirty="0" smtClean="0"/>
              <a:t> I), </a:t>
            </a:r>
            <a:r>
              <a:rPr lang="en-US" dirty="0" err="1" smtClean="0"/>
              <a:t>Makkah</a:t>
            </a:r>
            <a:r>
              <a:rPr lang="en-US" dirty="0" smtClean="0"/>
              <a:t> (</a:t>
            </a:r>
            <a:r>
              <a:rPr lang="en-US" dirty="0" err="1" smtClean="0"/>
              <a:t>glomb</a:t>
            </a:r>
            <a:r>
              <a:rPr lang="en-US" dirty="0" smtClean="0"/>
              <a:t> 2)</a:t>
            </a:r>
          </a:p>
          <a:p>
            <a:r>
              <a:rPr lang="en-US" dirty="0" err="1" smtClean="0"/>
              <a:t>Bimbingan</a:t>
            </a:r>
            <a:r>
              <a:rPr lang="en-US" dirty="0" smtClean="0"/>
              <a:t> </a:t>
            </a:r>
            <a:r>
              <a:rPr lang="en-US" dirty="0" err="1" smtClean="0"/>
              <a:t>Umrah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hajji </a:t>
            </a:r>
            <a:r>
              <a:rPr lang="en-US" dirty="0" err="1" smtClean="0"/>
              <a:t>tamatu</a:t>
            </a:r>
            <a:r>
              <a:rPr lang="en-US" dirty="0" smtClean="0"/>
              <a:t>’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1">
            <a:hlinkClick r:id="rId3" action="ppaction://hlinkfile"/>
          </p:cNvPr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MENDARAT DI BANDARA KING ABDUL AZIZ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JEDDAH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MENUJU MAKKAH</a:t>
            </a:r>
            <a:br>
              <a:rPr lang="en-US" dirty="0" smtClean="0"/>
            </a:br>
            <a:r>
              <a:rPr lang="en-US" dirty="0" smtClean="0"/>
              <a:t>GELOMBANG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95600"/>
            <a:ext cx="8839200" cy="3124200"/>
          </a:xfrm>
        </p:spPr>
        <p:txBody>
          <a:bodyPr/>
          <a:lstStyle/>
          <a:p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dulu</a:t>
            </a:r>
            <a:r>
              <a:rPr lang="en-US" dirty="0" smtClean="0"/>
              <a:t>: </a:t>
            </a:r>
            <a:r>
              <a:rPr lang="en-US" dirty="0" err="1" smtClean="0"/>
              <a:t>bersuci</a:t>
            </a:r>
            <a:r>
              <a:rPr lang="en-US" dirty="0" smtClean="0"/>
              <a:t> (</a:t>
            </a:r>
            <a:r>
              <a:rPr lang="en-US" dirty="0" err="1" smtClean="0"/>
              <a:t>mandi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berwudlu</a:t>
            </a:r>
            <a:r>
              <a:rPr lang="en-US" dirty="0" smtClean="0"/>
              <a:t>), </a:t>
            </a:r>
            <a:r>
              <a:rPr lang="en-US" dirty="0" err="1" smtClean="0"/>
              <a:t>berpakaian</a:t>
            </a:r>
            <a:r>
              <a:rPr lang="en-US" dirty="0" smtClean="0"/>
              <a:t> ihram, </a:t>
            </a:r>
            <a:r>
              <a:rPr lang="en-US" dirty="0" err="1" smtClean="0"/>
              <a:t>shalat</a:t>
            </a:r>
            <a:r>
              <a:rPr lang="en-US" dirty="0" smtClean="0"/>
              <a:t> </a:t>
            </a:r>
            <a:r>
              <a:rPr lang="en-US" dirty="0" err="1" smtClean="0"/>
              <a:t>sunat</a:t>
            </a:r>
            <a:r>
              <a:rPr lang="en-US" dirty="0" smtClean="0"/>
              <a:t> 2 </a:t>
            </a:r>
            <a:r>
              <a:rPr lang="en-US" dirty="0" err="1" smtClean="0"/>
              <a:t>raka’at</a:t>
            </a:r>
            <a:r>
              <a:rPr lang="en-US" dirty="0" smtClean="0"/>
              <a:t>), </a:t>
            </a:r>
            <a:r>
              <a:rPr lang="en-US" dirty="0" err="1" smtClean="0"/>
              <a:t>niat</a:t>
            </a:r>
            <a:r>
              <a:rPr lang="en-US" dirty="0" smtClean="0"/>
              <a:t> ihram </a:t>
            </a:r>
            <a:r>
              <a:rPr lang="en-US" dirty="0" err="1" smtClean="0"/>
              <a:t>umrah</a:t>
            </a:r>
            <a:r>
              <a:rPr lang="en-US" dirty="0" smtClean="0"/>
              <a:t>/hajji.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bis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talbiyah</a:t>
            </a:r>
            <a:endParaRPr lang="en-US" dirty="0" smtClean="0"/>
          </a:p>
          <a:p>
            <a:r>
              <a:rPr lang="en-US" dirty="0" smtClean="0"/>
              <a:t>Di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jama’ah</a:t>
            </a:r>
            <a:r>
              <a:rPr lang="en-US" dirty="0" smtClean="0"/>
              <a:t> </a:t>
            </a:r>
            <a:r>
              <a:rPr lang="en-US" dirty="0" err="1" smtClean="0"/>
              <a:t>menjelang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makkah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pemondokannya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MENUJU MADINAH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 </a:t>
            </a:r>
            <a:r>
              <a:rPr lang="en-US" dirty="0" err="1" smtClean="0"/>
              <a:t>dalam</a:t>
            </a:r>
            <a:r>
              <a:rPr lang="en-US" dirty="0" smtClean="0"/>
              <a:t> bus </a:t>
            </a:r>
            <a:r>
              <a:rPr lang="en-US" dirty="0" err="1" smtClean="0"/>
              <a:t>istirahat</a:t>
            </a:r>
            <a:endParaRPr lang="en-US" dirty="0" smtClean="0"/>
          </a:p>
          <a:p>
            <a:r>
              <a:rPr lang="en-US" dirty="0" err="1" smtClean="0">
                <a:hlinkClick r:id="rId2" action="ppaction://hlinkfile"/>
              </a:rPr>
              <a:t>Shalat</a:t>
            </a:r>
            <a:r>
              <a:rPr lang="en-US" dirty="0" smtClean="0">
                <a:hlinkClick r:id="rId2" action="ppaction://hlinkfile"/>
              </a:rPr>
              <a:t> 5 </a:t>
            </a:r>
            <a:r>
              <a:rPr lang="en-US" dirty="0" err="1" smtClean="0">
                <a:hlinkClick r:id="rId2" action="ppaction://hlinkfile"/>
              </a:rPr>
              <a:t>waktu</a:t>
            </a:r>
            <a:r>
              <a:rPr lang="en-US" dirty="0" smtClean="0">
                <a:hlinkClick r:id="rId2" action="ppaction://hlinkfile"/>
              </a:rPr>
              <a:t> </a:t>
            </a:r>
            <a:r>
              <a:rPr lang="en-US" dirty="0" err="1" smtClean="0">
                <a:hlinkClick r:id="rId2" action="ppaction://hlinkfile"/>
              </a:rPr>
              <a:t>di</a:t>
            </a:r>
            <a:r>
              <a:rPr lang="en-US" dirty="0" smtClean="0">
                <a:hlinkClick r:id="rId2" action="ppaction://hlinkfile"/>
              </a:rPr>
              <a:t> </a:t>
            </a:r>
            <a:r>
              <a:rPr lang="en-US" dirty="0" err="1" smtClean="0">
                <a:hlinkClick r:id="rId2" action="ppaction://hlinkfile"/>
              </a:rPr>
              <a:t>masjid</a:t>
            </a:r>
            <a:r>
              <a:rPr lang="en-US" dirty="0" smtClean="0">
                <a:hlinkClick r:id="rId2" action="ppaction://hlinkfile"/>
              </a:rPr>
              <a:t> </a:t>
            </a:r>
            <a:r>
              <a:rPr lang="en-US" dirty="0" err="1" smtClean="0">
                <a:hlinkClick r:id="rId2" action="ppaction://hlinkfile"/>
              </a:rPr>
              <a:t>Nabawi</a:t>
            </a:r>
            <a:endParaRPr lang="en-US" dirty="0" smtClean="0"/>
          </a:p>
          <a:p>
            <a:r>
              <a:rPr lang="en-US" dirty="0" err="1" smtClean="0"/>
              <a:t>Ziarah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tempat-tempat</a:t>
            </a:r>
            <a:r>
              <a:rPr lang="en-US" dirty="0" smtClean="0"/>
              <a:t> </a:t>
            </a:r>
            <a:r>
              <a:rPr lang="en-US" dirty="0" err="1" smtClean="0"/>
              <a:t>bersejarah</a:t>
            </a:r>
            <a:endParaRPr lang="en-US" dirty="0" smtClean="0"/>
          </a:p>
          <a:p>
            <a:r>
              <a:rPr lang="en-US" dirty="0" err="1" smtClean="0"/>
              <a:t>Bimbingan</a:t>
            </a:r>
            <a:r>
              <a:rPr lang="en-US" dirty="0" smtClean="0"/>
              <a:t>/</a:t>
            </a:r>
            <a:r>
              <a:rPr lang="en-US" dirty="0" err="1" smtClean="0"/>
              <a:t>ceramah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pemondokan</a:t>
            </a:r>
            <a:endParaRPr lang="en-US" dirty="0" smtClean="0"/>
          </a:p>
          <a:p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menutup</a:t>
            </a:r>
            <a:r>
              <a:rPr lang="en-US" dirty="0" smtClean="0"/>
              <a:t> </a:t>
            </a:r>
            <a:r>
              <a:rPr lang="en-US" dirty="0" err="1" smtClean="0"/>
              <a:t>aurat</a:t>
            </a:r>
            <a:endParaRPr lang="en-US" dirty="0" smtClean="0"/>
          </a:p>
          <a:p>
            <a:r>
              <a:rPr lang="en-US" dirty="0" err="1" smtClean="0"/>
              <a:t>Persiapan</a:t>
            </a:r>
            <a:r>
              <a:rPr lang="en-US" dirty="0" smtClean="0"/>
              <a:t> </a:t>
            </a:r>
            <a:r>
              <a:rPr lang="en-US" dirty="0" err="1" smtClean="0"/>
              <a:t>Umrah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Makkah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Bersuci</a:t>
            </a:r>
            <a:r>
              <a:rPr lang="en-US" dirty="0" smtClean="0"/>
              <a:t> (</a:t>
            </a:r>
            <a:r>
              <a:rPr lang="en-US" dirty="0" err="1" smtClean="0"/>
              <a:t>mandi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berwudlu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Berpakaian</a:t>
            </a:r>
            <a:r>
              <a:rPr lang="en-US" dirty="0" smtClean="0"/>
              <a:t> ihram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Shalat</a:t>
            </a:r>
            <a:r>
              <a:rPr lang="en-US" dirty="0" smtClean="0"/>
              <a:t> </a:t>
            </a:r>
            <a:r>
              <a:rPr lang="en-US" dirty="0" err="1" smtClean="0"/>
              <a:t>sunat</a:t>
            </a:r>
            <a:r>
              <a:rPr lang="en-US" dirty="0" smtClean="0"/>
              <a:t> 2 </a:t>
            </a:r>
            <a:r>
              <a:rPr lang="en-US" dirty="0" err="1" smtClean="0"/>
              <a:t>raka’at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Masuk</a:t>
            </a:r>
            <a:r>
              <a:rPr lang="en-US" dirty="0" smtClean="0"/>
              <a:t> bus </a:t>
            </a:r>
            <a:r>
              <a:rPr lang="en-US" dirty="0" err="1" smtClean="0"/>
              <a:t>niat</a:t>
            </a:r>
            <a:r>
              <a:rPr lang="en-US" dirty="0" smtClean="0"/>
              <a:t> </a:t>
            </a:r>
            <a:r>
              <a:rPr lang="en-US" dirty="0" err="1" smtClean="0"/>
              <a:t>umrah</a:t>
            </a:r>
            <a:r>
              <a:rPr lang="en-US" dirty="0" smtClean="0"/>
              <a:t>/hajji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baca</a:t>
            </a:r>
            <a:r>
              <a:rPr lang="en-US" dirty="0" smtClean="0"/>
              <a:t> </a:t>
            </a:r>
            <a:r>
              <a:rPr lang="en-US" dirty="0" err="1" smtClean="0"/>
              <a:t>talbiyyah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8153400" cy="6019800"/>
          </a:xfrm>
          <a:prstGeom prst="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19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Al-</a:t>
            </a:r>
            <a:r>
              <a:rPr lang="en-US" dirty="0" err="1" smtClean="0"/>
              <a:t>hadits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8153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latin typeface="Nono Arabic 100" pitchFamily="34" charset="0"/>
              </a:rPr>
              <a:t>Õ </a:t>
            </a:r>
            <a:r>
              <a:rPr lang="en-US" sz="4400" dirty="0" err="1" smtClean="0">
                <a:solidFill>
                  <a:srgbClr val="FFC000"/>
                </a:solidFill>
                <a:latin typeface="Nono Arabic 100" pitchFamily="34" charset="0"/>
              </a:rPr>
              <a:t>wNeãhä</a:t>
            </a:r>
            <a:r>
              <a:rPr lang="en-US" sz="4400" dirty="0" smtClean="0">
                <a:solidFill>
                  <a:srgbClr val="FFC000"/>
                </a:solidFill>
                <a:latin typeface="Nono Arabic 100" pitchFamily="34" charset="0"/>
              </a:rPr>
              <a:t>]</a:t>
            </a:r>
            <a:r>
              <a:rPr lang="en-US" sz="4400" dirty="0" err="1" smtClean="0">
                <a:solidFill>
                  <a:srgbClr val="FFC000"/>
                </a:solidFill>
                <a:latin typeface="Nono Arabic 100" pitchFamily="34" charset="0"/>
              </a:rPr>
              <a:t>ãp</a:t>
            </a:r>
            <a:r>
              <a:rPr lang="en-US" sz="4400" dirty="0" smtClean="0">
                <a:solidFill>
                  <a:srgbClr val="FFC000"/>
                </a:solidFill>
                <a:latin typeface="Nono Arabic 100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ono Arabic 100" pitchFamily="34" charset="0"/>
              </a:rPr>
              <a:t>ufeãd</a:t>
            </a:r>
            <a:r>
              <a:rPr lang="en-US" sz="4400" dirty="0" smtClean="0">
                <a:solidFill>
                  <a:srgbClr val="0070C0"/>
                </a:solidFill>
                <a:latin typeface="Nono Arabic 100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ono Arabic 100" pitchFamily="34" charset="0"/>
              </a:rPr>
              <a:t>qA</a:t>
            </a:r>
            <a:r>
              <a:rPr lang="en-US" sz="4400" dirty="0" smtClean="0">
                <a:solidFill>
                  <a:srgbClr val="0070C0"/>
                </a:solidFill>
                <a:latin typeface="Nono Arabic 100" pitchFamily="34" charset="0"/>
              </a:rPr>
              <a:t>&lt; 9j2ilãpufeã </a:t>
            </a:r>
            <a:r>
              <a:rPr lang="en-US" sz="4400" dirty="0" err="1" smtClean="0">
                <a:solidFill>
                  <a:srgbClr val="0070C0"/>
                </a:solidFill>
                <a:latin typeface="Nono Arabic 100" pitchFamily="34" charset="0"/>
              </a:rPr>
              <a:t>vãueã</a:t>
            </a:r>
            <a:r>
              <a:rPr lang="en-US" sz="4400" dirty="0" smtClean="0">
                <a:solidFill>
                  <a:srgbClr val="0070C0"/>
                </a:solidFill>
                <a:latin typeface="Nono Arabic 100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ono Arabic 100" pitchFamily="34" charset="0"/>
              </a:rPr>
              <a:t>vlã</a:t>
            </a:r>
            <a:r>
              <a:rPr lang="en-US" sz="4400" dirty="0" smtClean="0">
                <a:solidFill>
                  <a:srgbClr val="0070C0"/>
                </a:solidFill>
                <a:latin typeface="Nono Arabic 100" pitchFamily="34" charset="0"/>
              </a:rPr>
              <a:t> Õ8ätE</a:t>
            </a:r>
            <a:r>
              <a:rPr lang="en-US" sz="4400" dirty="0" smtClean="0">
                <a:solidFill>
                  <a:srgbClr val="FF0000"/>
                </a:solidFill>
                <a:latin typeface="Nono Arabic 100" pitchFamily="34" charset="0"/>
              </a:rPr>
              <a:t>                                                                          </a:t>
            </a:r>
          </a:p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ono Arabic 100" pitchFamily="34" charset="0"/>
              </a:rPr>
              <a:t>läNi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ono Arabic 100" pitchFamily="34" charset="0"/>
              </a:rPr>
              <a:t>&lt;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ono Arabic 100" pitchFamily="34" charset="0"/>
              </a:rPr>
              <a:t>hqIp</a:t>
            </a:r>
            <a:r>
              <a:rPr lang="en-US" sz="4400" dirty="0" smtClean="0">
                <a:solidFill>
                  <a:srgbClr val="FF0000"/>
                </a:solidFill>
                <a:latin typeface="Nono Arabic 100" pitchFamily="34" charset="0"/>
              </a:rPr>
              <a:t> #~</a:t>
            </a:r>
            <a:r>
              <a:rPr lang="en-US" sz="4400" dirty="0" err="1" smtClean="0">
                <a:solidFill>
                  <a:srgbClr val="FF0000"/>
                </a:solidFill>
                <a:latin typeface="Nono Arabic 100" pitchFamily="34" charset="0"/>
              </a:rPr>
              <a:t>çeã</a:t>
            </a:r>
            <a:r>
              <a:rPr lang="en-US" sz="4400" dirty="0" smtClean="0">
                <a:solidFill>
                  <a:srgbClr val="FF0000"/>
                </a:solidFill>
                <a:latin typeface="Nono Arabic 100" pitchFamily="34" charset="0"/>
              </a:rPr>
              <a:t>/1p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ono Arabic 100" pitchFamily="34" charset="0"/>
              </a:rPr>
              <a:t>Õ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ono Arabic 100" pitchFamily="34" charset="0"/>
              </a:rPr>
              <a:t>äa?eãx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ono Arabic 100" pitchFamily="34" charset="0"/>
              </a:rPr>
              <a:t> ä&amp;}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ono Arabic 100" pitchFamily="34" charset="0"/>
              </a:rPr>
              <a:t>ãp</a:t>
            </a:r>
            <a:endParaRPr lang="en-US" sz="4400" dirty="0" smtClean="0">
              <a:solidFill>
                <a:srgbClr val="FFC000"/>
              </a:solidFill>
              <a:latin typeface="Nono Arabic 100" pitchFamily="34" charset="0"/>
            </a:endParaRPr>
          </a:p>
          <a:p>
            <a:pPr algn="ctr"/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ono Arabic 100" pitchFamily="34" charset="0"/>
              </a:rPr>
              <a:t>Äu~fQ_Z&amp;iÅ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Nono Arabic 1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990600"/>
            <a:ext cx="41148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3886200"/>
            <a:ext cx="7239000" cy="27432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“Islam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itu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ditegakkan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di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atas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lima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dasar</a:t>
            </a:r>
            <a:endParaRPr kumimoji="0" lang="en-US" sz="3800" b="1" i="0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F0"/>
                </a:solidFill>
                <a:latin typeface="+mj-lt"/>
                <a:ea typeface="+mj-ea"/>
                <a:cs typeface="+mj-cs"/>
              </a:rPr>
              <a:t>Bersaksi</a:t>
            </a: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F0"/>
                </a:solidFill>
                <a:latin typeface="+mj-lt"/>
                <a:ea typeface="+mj-ea"/>
                <a:cs typeface="+mj-cs"/>
              </a:rPr>
              <a:t>bahwa</a:t>
            </a: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F0"/>
                </a:solidFill>
                <a:latin typeface="+mj-lt"/>
                <a:ea typeface="+mj-ea"/>
                <a:cs typeface="+mj-cs"/>
              </a:rPr>
              <a:t>tidak</a:t>
            </a: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F0"/>
                </a:solidFill>
                <a:latin typeface="+mj-lt"/>
                <a:ea typeface="+mj-ea"/>
                <a:cs typeface="+mj-cs"/>
              </a:rPr>
              <a:t>ada</a:t>
            </a: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F0"/>
                </a:solidFill>
                <a:latin typeface="+mj-lt"/>
                <a:ea typeface="+mj-ea"/>
                <a:cs typeface="+mj-cs"/>
              </a:rPr>
              <a:t>tuhan</a:t>
            </a: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F0"/>
                </a:solidFill>
                <a:latin typeface="+mj-lt"/>
                <a:ea typeface="+mj-ea"/>
                <a:cs typeface="+mj-cs"/>
              </a:rPr>
              <a:t> yang </a:t>
            </a:r>
            <a:r>
              <a:rPr lang="en-US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F0"/>
                </a:solidFill>
                <a:latin typeface="+mj-lt"/>
                <a:ea typeface="+mj-ea"/>
                <a:cs typeface="+mj-cs"/>
              </a:rPr>
              <a:t>hak</a:t>
            </a: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F0"/>
                </a:solidFill>
                <a:latin typeface="+mj-lt"/>
                <a:ea typeface="+mj-ea"/>
                <a:cs typeface="+mj-cs"/>
              </a:rPr>
              <a:t>disembah</a:t>
            </a: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F0"/>
                </a:solidFill>
                <a:latin typeface="+mj-lt"/>
                <a:ea typeface="+mj-ea"/>
                <a:cs typeface="+mj-cs"/>
              </a:rPr>
              <a:t>kecuali</a:t>
            </a: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F0"/>
                </a:solidFill>
                <a:latin typeface="+mj-lt"/>
                <a:ea typeface="+mj-ea"/>
                <a:cs typeface="+mj-cs"/>
              </a:rPr>
              <a:t>allah</a:t>
            </a:r>
            <a:endParaRPr lang="en-US" sz="38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B0F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Dan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nabi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muhammad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itu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utusan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allah</a:t>
            </a:r>
            <a:endParaRPr kumimoji="0" lang="en-US" sz="3800" b="1" i="0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Mendirikan</a:t>
            </a: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shalat</a:t>
            </a: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membayar</a:t>
            </a: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zakat</a:t>
            </a: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Mengerjakan</a:t>
            </a:r>
            <a:r>
              <a:rPr kumimoji="0" lang="en-US" sz="38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hajji </a:t>
            </a:r>
            <a:r>
              <a:rPr kumimoji="0" lang="en-US" sz="3800" b="1" i="0" u="none" strike="noStrike" kern="1200" cap="all" spc="0" normalizeH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</a:t>
            </a:r>
            <a:r>
              <a:rPr kumimoji="0" lang="en-US" sz="38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all" spc="0" normalizeH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baitullah</a:t>
            </a:r>
            <a:endParaRPr kumimoji="0" lang="en-US" sz="3800" b="1" i="0" u="none" strike="noStrike" kern="1200" cap="all" spc="0" normalizeH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cap="all" baseline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Berpuasa</a:t>
            </a:r>
            <a:r>
              <a:rPr lang="en-US" sz="3800" b="1" cap="all" baseline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cap="all" baseline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dalam</a:t>
            </a: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bulan</a:t>
            </a: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ramadhan</a:t>
            </a:r>
            <a:r>
              <a:rPr lang="en-US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2600" b="1" i="1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sepakat</a:t>
            </a:r>
            <a:r>
              <a:rPr kumimoji="0" lang="en-US" sz="26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600" b="1" i="1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ahli</a:t>
            </a:r>
            <a:r>
              <a:rPr kumimoji="0" lang="en-US" sz="26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600" b="1" i="1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hadits</a:t>
            </a:r>
            <a:r>
              <a:rPr kumimoji="0" lang="en-US" sz="26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2600" b="1" i="1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kamar</a:t>
            </a:r>
            <a:endParaRPr lang="en-US" dirty="0" smtClean="0"/>
          </a:p>
          <a:p>
            <a:r>
              <a:rPr lang="en-US" dirty="0" err="1" smtClean="0"/>
              <a:t>Istirahat</a:t>
            </a:r>
            <a:endParaRPr lang="en-US" dirty="0" smtClean="0"/>
          </a:p>
          <a:p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Umrah</a:t>
            </a:r>
            <a:endParaRPr lang="en-US" dirty="0" smtClean="0"/>
          </a:p>
          <a:p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bimbingan</a:t>
            </a:r>
            <a:r>
              <a:rPr lang="en-US" dirty="0" smtClean="0"/>
              <a:t>/</a:t>
            </a:r>
            <a:r>
              <a:rPr lang="en-US" dirty="0" err="1" smtClean="0"/>
              <a:t>ceramah</a:t>
            </a:r>
            <a:endParaRPr lang="en-US" dirty="0" smtClean="0"/>
          </a:p>
          <a:p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Masjidil</a:t>
            </a:r>
            <a:r>
              <a:rPr lang="en-US" dirty="0" smtClean="0"/>
              <a:t> </a:t>
            </a:r>
            <a:r>
              <a:rPr lang="en-US" dirty="0" err="1" smtClean="0"/>
              <a:t>Haram</a:t>
            </a:r>
            <a:endParaRPr lang="en-US" dirty="0" smtClean="0"/>
          </a:p>
          <a:p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dam </a:t>
            </a:r>
            <a:r>
              <a:rPr lang="en-US" dirty="0" err="1" smtClean="0"/>
              <a:t>tamatu</a:t>
            </a:r>
            <a:r>
              <a:rPr lang="en-US" dirty="0" smtClean="0"/>
              <a:t>’ </a:t>
            </a:r>
            <a:r>
              <a:rPr lang="en-US" dirty="0" err="1" smtClean="0"/>
              <a:t>ke</a:t>
            </a:r>
            <a:r>
              <a:rPr lang="en-US" dirty="0" smtClean="0"/>
              <a:t> Bank </a:t>
            </a:r>
            <a:r>
              <a:rPr lang="en-US" dirty="0" err="1" smtClean="0"/>
              <a:t>Ar-Rajhi</a:t>
            </a:r>
            <a:endParaRPr lang="en-US" dirty="0" smtClean="0"/>
          </a:p>
          <a:p>
            <a:r>
              <a:rPr lang="en-US" dirty="0" smtClean="0"/>
              <a:t>8 </a:t>
            </a:r>
            <a:r>
              <a:rPr lang="en-US" dirty="0" err="1" smtClean="0"/>
              <a:t>Dzulhijjah</a:t>
            </a:r>
            <a:r>
              <a:rPr lang="en-US" dirty="0" smtClean="0"/>
              <a:t> TPHI/TPIH </a:t>
            </a:r>
            <a:r>
              <a:rPr lang="en-US" dirty="0" err="1" smtClean="0"/>
              <a:t>mengatur</a:t>
            </a:r>
            <a:r>
              <a:rPr lang="en-US" dirty="0" smtClean="0"/>
              <a:t>: </a:t>
            </a:r>
            <a:r>
              <a:rPr lang="en-US" dirty="0" err="1" smtClean="0"/>
              <a:t>persiapan</a:t>
            </a:r>
            <a:r>
              <a:rPr lang="en-US" dirty="0" smtClean="0"/>
              <a:t> </a:t>
            </a:r>
            <a:r>
              <a:rPr lang="en-US" dirty="0" err="1" smtClean="0"/>
              <a:t>ibadah</a:t>
            </a:r>
            <a:r>
              <a:rPr lang="en-US" dirty="0" smtClean="0"/>
              <a:t> hajji (</a:t>
            </a:r>
            <a:r>
              <a:rPr lang="en-US" dirty="0" err="1" smtClean="0"/>
              <a:t>wukuf</a:t>
            </a:r>
            <a:r>
              <a:rPr lang="en-US" dirty="0" smtClean="0"/>
              <a:t>), </a:t>
            </a:r>
            <a:r>
              <a:rPr lang="en-US" dirty="0" err="1" smtClean="0"/>
              <a:t>arahan</a:t>
            </a:r>
            <a:r>
              <a:rPr lang="en-US" dirty="0" smtClean="0"/>
              <a:t>, </a:t>
            </a:r>
            <a:r>
              <a:rPr lang="en-US" dirty="0" err="1" smtClean="0"/>
              <a:t>bimbingan</a:t>
            </a:r>
            <a:r>
              <a:rPr lang="en-US" dirty="0" smtClean="0"/>
              <a:t>, </a:t>
            </a:r>
            <a:r>
              <a:rPr lang="en-US" dirty="0" err="1" smtClean="0"/>
              <a:t>berpakaian</a:t>
            </a:r>
            <a:r>
              <a:rPr lang="en-US" dirty="0" smtClean="0"/>
              <a:t> ihram, </a:t>
            </a:r>
            <a:r>
              <a:rPr lang="en-US" dirty="0" err="1" smtClean="0"/>
              <a:t>niat</a:t>
            </a:r>
            <a:r>
              <a:rPr lang="en-US" dirty="0" smtClean="0"/>
              <a:t> hajji.</a:t>
            </a:r>
          </a:p>
          <a:p>
            <a:r>
              <a:rPr lang="en-US" dirty="0" err="1" smtClean="0"/>
              <a:t>Naik</a:t>
            </a:r>
            <a:r>
              <a:rPr lang="en-US" dirty="0" smtClean="0"/>
              <a:t> bus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 MAKKAH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DI ARAFAH</a:t>
            </a:r>
            <a:endParaRPr lang="en-US" dirty="0">
              <a:hlinkClick r:id="rId2" action="ppaction://hlinkfile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5159408"/>
          </a:xfrm>
        </p:spPr>
        <p:txBody>
          <a:bodyPr/>
          <a:lstStyle/>
          <a:p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perkemahan</a:t>
            </a:r>
            <a:endParaRPr lang="en-US" dirty="0" smtClean="0"/>
          </a:p>
          <a:p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bimbingan</a:t>
            </a:r>
            <a:r>
              <a:rPr lang="en-US" dirty="0" smtClean="0"/>
              <a:t>/</a:t>
            </a:r>
            <a:r>
              <a:rPr lang="en-US" dirty="0" err="1" smtClean="0"/>
              <a:t>ceramah</a:t>
            </a:r>
            <a:endParaRPr lang="en-US" dirty="0" smtClean="0"/>
          </a:p>
          <a:p>
            <a:r>
              <a:rPr lang="en-US" dirty="0" err="1" smtClean="0"/>
              <a:t>Menunggu</a:t>
            </a:r>
            <a:r>
              <a:rPr lang="en-US" dirty="0" smtClean="0"/>
              <a:t> </a:t>
            </a:r>
            <a:r>
              <a:rPr lang="en-US" dirty="0" err="1" smtClean="0"/>
              <a:t>wukuf</a:t>
            </a:r>
            <a:r>
              <a:rPr lang="en-US" dirty="0" smtClean="0"/>
              <a:t> (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Alquran</a:t>
            </a:r>
            <a:r>
              <a:rPr lang="en-US" dirty="0" smtClean="0"/>
              <a:t>, </a:t>
            </a:r>
            <a:r>
              <a:rPr lang="en-US" dirty="0" err="1" smtClean="0"/>
              <a:t>mendalami</a:t>
            </a:r>
            <a:r>
              <a:rPr lang="en-US" dirty="0" smtClean="0"/>
              <a:t> </a:t>
            </a:r>
            <a:r>
              <a:rPr lang="en-US" dirty="0" err="1" smtClean="0"/>
              <a:t>manasik</a:t>
            </a:r>
            <a:r>
              <a:rPr lang="en-US" dirty="0" smtClean="0"/>
              <a:t>, </a:t>
            </a:r>
            <a:r>
              <a:rPr lang="en-US" dirty="0" err="1" smtClean="0"/>
              <a:t>zikir</a:t>
            </a:r>
            <a:r>
              <a:rPr lang="en-US" dirty="0" smtClean="0"/>
              <a:t>, </a:t>
            </a:r>
            <a:r>
              <a:rPr lang="en-US" dirty="0" err="1" smtClean="0"/>
              <a:t>tasbih</a:t>
            </a:r>
            <a:r>
              <a:rPr lang="en-US" dirty="0" smtClean="0"/>
              <a:t>, </a:t>
            </a:r>
            <a:r>
              <a:rPr lang="en-US" dirty="0" err="1" smtClean="0"/>
              <a:t>tahlil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Shalat</a:t>
            </a:r>
            <a:r>
              <a:rPr lang="en-US" dirty="0" smtClean="0"/>
              <a:t> </a:t>
            </a:r>
            <a:r>
              <a:rPr lang="en-US" dirty="0" err="1" smtClean="0"/>
              <a:t>Maghrib-Isya</a:t>
            </a:r>
            <a:r>
              <a:rPr lang="en-US" dirty="0" smtClean="0"/>
              <a:t>, </a:t>
            </a:r>
            <a:r>
              <a:rPr lang="en-US" dirty="0" err="1" smtClean="0"/>
              <a:t>Dzuhur-Asar</a:t>
            </a:r>
            <a:r>
              <a:rPr lang="en-US" dirty="0" smtClean="0"/>
              <a:t> </a:t>
            </a:r>
            <a:r>
              <a:rPr lang="en-US" dirty="0" err="1" smtClean="0"/>
              <a:t>dijamak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kemah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Wukuf</a:t>
            </a:r>
            <a:r>
              <a:rPr lang="en-US" dirty="0" smtClean="0"/>
              <a:t>  9 </a:t>
            </a:r>
            <a:r>
              <a:rPr lang="en-US" dirty="0" err="1" smtClean="0"/>
              <a:t>Dzulhijjah</a:t>
            </a:r>
            <a:r>
              <a:rPr lang="en-US" dirty="0" smtClean="0"/>
              <a:t> (</a:t>
            </a:r>
            <a:r>
              <a:rPr lang="en-US" dirty="0" err="1" smtClean="0"/>
              <a:t>shalat</a:t>
            </a:r>
            <a:r>
              <a:rPr lang="en-US" dirty="0" smtClean="0"/>
              <a:t> </a:t>
            </a:r>
            <a:r>
              <a:rPr lang="en-US" dirty="0" err="1" smtClean="0"/>
              <a:t>Dzuhur-Asar</a:t>
            </a:r>
            <a:r>
              <a:rPr lang="en-US" dirty="0" smtClean="0"/>
              <a:t>, </a:t>
            </a:r>
            <a:r>
              <a:rPr lang="en-US" dirty="0" err="1" smtClean="0"/>
              <a:t>Maghrib-Isya</a:t>
            </a:r>
            <a:r>
              <a:rPr lang="en-US" dirty="0" smtClean="0"/>
              <a:t>, </a:t>
            </a:r>
            <a:r>
              <a:rPr lang="en-US" dirty="0" err="1" smtClean="0"/>
              <a:t>dijamak</a:t>
            </a:r>
            <a:r>
              <a:rPr lang="en-US" dirty="0" smtClean="0"/>
              <a:t> </a:t>
            </a:r>
            <a:r>
              <a:rPr lang="en-US" dirty="0" err="1" smtClean="0"/>
              <a:t>takdim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Ba’da</a:t>
            </a:r>
            <a:r>
              <a:rPr lang="en-US" dirty="0" smtClean="0"/>
              <a:t> </a:t>
            </a:r>
            <a:r>
              <a:rPr lang="en-US" dirty="0" err="1" smtClean="0"/>
              <a:t>shalat</a:t>
            </a:r>
            <a:r>
              <a:rPr lang="en-US" dirty="0" smtClean="0"/>
              <a:t> </a:t>
            </a:r>
            <a:r>
              <a:rPr lang="en-US" dirty="0" err="1" smtClean="0"/>
              <a:t>Maghrib</a:t>
            </a:r>
            <a:r>
              <a:rPr lang="en-US" dirty="0" smtClean="0"/>
              <a:t> </a:t>
            </a:r>
            <a:r>
              <a:rPr lang="en-US" dirty="0" err="1" smtClean="0"/>
              <a:t>bersiap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Mudzdalifah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 MUDZDALIFAH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Berdzikir</a:t>
            </a:r>
            <a:endParaRPr lang="en-US" dirty="0" smtClean="0"/>
          </a:p>
          <a:p>
            <a:r>
              <a:rPr lang="en-US" dirty="0" err="1" smtClean="0"/>
              <a:t>Istighfar</a:t>
            </a:r>
            <a:endParaRPr lang="en-US" dirty="0" smtClean="0"/>
          </a:p>
          <a:p>
            <a:r>
              <a:rPr lang="en-US" dirty="0" err="1" smtClean="0"/>
              <a:t>Shalawat</a:t>
            </a:r>
            <a:endParaRPr lang="en-US" dirty="0" smtClean="0"/>
          </a:p>
          <a:p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kerikil</a:t>
            </a:r>
            <a:endParaRPr lang="en-US" dirty="0" smtClean="0"/>
          </a:p>
          <a:p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bus</a:t>
            </a:r>
          </a:p>
          <a:p>
            <a:r>
              <a:rPr lang="en-US" dirty="0" err="1" smtClean="0"/>
              <a:t>Berangkat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Mina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lewat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malam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"/>
            <a:ext cx="8183880" cy="670560"/>
          </a:xfrm>
        </p:spPr>
        <p:txBody>
          <a:bodyPr/>
          <a:lstStyle/>
          <a:p>
            <a:pPr algn="ctr"/>
            <a:r>
              <a:rPr lang="en-US" dirty="0" smtClean="0"/>
              <a:t>DI MINA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183880" cy="457200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Mabit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pemusatan</a:t>
            </a:r>
            <a:r>
              <a:rPr lang="en-US" sz="2000" dirty="0" smtClean="0"/>
              <a:t> </a:t>
            </a:r>
            <a:r>
              <a:rPr lang="en-US" sz="2000" dirty="0" err="1" smtClean="0"/>
              <a:t>muassasah</a:t>
            </a:r>
            <a:r>
              <a:rPr lang="en-US" sz="2000" dirty="0" smtClean="0"/>
              <a:t> Asia Tenggara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Muaisim</a:t>
            </a:r>
            <a:r>
              <a:rPr lang="en-US" sz="2000" dirty="0" smtClean="0"/>
              <a:t>/</a:t>
            </a:r>
            <a:r>
              <a:rPr lang="en-US" sz="2000" dirty="0" err="1" smtClean="0"/>
              <a:t>Haratul</a:t>
            </a:r>
            <a:r>
              <a:rPr lang="en-US" sz="2000" dirty="0" smtClean="0"/>
              <a:t> </a:t>
            </a:r>
            <a:r>
              <a:rPr lang="en-US" sz="2000" dirty="0" err="1" smtClean="0"/>
              <a:t>Lisan</a:t>
            </a:r>
            <a:r>
              <a:rPr lang="en-US" sz="2000" dirty="0" smtClean="0"/>
              <a:t> (2,5 km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Jamrah</a:t>
            </a:r>
            <a:r>
              <a:rPr lang="en-US" sz="2000" dirty="0" smtClean="0"/>
              <a:t>)</a:t>
            </a:r>
          </a:p>
          <a:p>
            <a:r>
              <a:rPr lang="en-US" sz="2000" u="sng" dirty="0" err="1" smtClean="0">
                <a:solidFill>
                  <a:srgbClr val="00B0F0"/>
                </a:solidFill>
                <a:hlinkClick r:id="rId2" action="ppaction://hlinkfile"/>
              </a:rPr>
              <a:t>Menuju</a:t>
            </a:r>
            <a:r>
              <a:rPr lang="en-US" sz="2000" u="sng" dirty="0" smtClean="0">
                <a:solidFill>
                  <a:srgbClr val="00B0F0"/>
                </a:solidFill>
                <a:hlinkClick r:id="rId2" action="ppaction://hlinkfile"/>
              </a:rPr>
              <a:t> </a:t>
            </a:r>
            <a:r>
              <a:rPr lang="en-US" sz="2000" u="sng" dirty="0" err="1" smtClean="0">
                <a:solidFill>
                  <a:srgbClr val="00B0F0"/>
                </a:solidFill>
                <a:hlinkClick r:id="rId2" action="ppaction://hlinkfile"/>
              </a:rPr>
              <a:t>jamarat</a:t>
            </a:r>
            <a:r>
              <a:rPr lang="en-US" sz="2000" u="sng" dirty="0" smtClean="0">
                <a:solidFill>
                  <a:srgbClr val="00B0F0"/>
                </a:solidFill>
                <a:hlinkClick r:id="rId2" action="ppaction://hlinkfile"/>
              </a:rPr>
              <a:t> </a:t>
            </a:r>
            <a:r>
              <a:rPr lang="en-US" sz="2000" u="sng" dirty="0" err="1" smtClean="0">
                <a:solidFill>
                  <a:srgbClr val="00B0F0"/>
                </a:solidFill>
                <a:hlinkClick r:id="rId2" action="ppaction://hlinkfile"/>
              </a:rPr>
              <a:t>lewat</a:t>
            </a:r>
            <a:r>
              <a:rPr lang="en-US" sz="2000" u="sng" dirty="0" smtClean="0">
                <a:solidFill>
                  <a:srgbClr val="00B0F0"/>
                </a:solidFill>
                <a:hlinkClick r:id="rId2" action="ppaction://hlinkfile"/>
              </a:rPr>
              <a:t> </a:t>
            </a:r>
            <a:r>
              <a:rPr lang="en-US" sz="2000" u="sng" dirty="0" err="1" smtClean="0">
                <a:solidFill>
                  <a:srgbClr val="00B0F0"/>
                </a:solidFill>
                <a:hlinkClick r:id="rId2" action="ppaction://hlinkfile"/>
              </a:rPr>
              <a:t>dua</a:t>
            </a:r>
            <a:r>
              <a:rPr lang="en-US" sz="2000" u="sng" dirty="0" smtClean="0">
                <a:solidFill>
                  <a:srgbClr val="00B0F0"/>
                </a:solidFill>
                <a:hlinkClick r:id="rId2" action="ppaction://hlinkfile"/>
              </a:rPr>
              <a:t> </a:t>
            </a:r>
            <a:r>
              <a:rPr lang="en-US" sz="2000" u="sng" dirty="0" err="1" smtClean="0">
                <a:solidFill>
                  <a:srgbClr val="00B0F0"/>
                </a:solidFill>
                <a:hlinkClick r:id="rId2" action="ppaction://hlinkfile"/>
              </a:rPr>
              <a:t>terowongan</a:t>
            </a:r>
            <a:endParaRPr lang="en-US" sz="2000" u="sng" dirty="0" smtClean="0">
              <a:solidFill>
                <a:srgbClr val="00B0F0"/>
              </a:solidFill>
            </a:endParaRPr>
          </a:p>
          <a:p>
            <a:r>
              <a:rPr lang="en-US" sz="2000" dirty="0" err="1" smtClean="0">
                <a:hlinkClick r:id="rId3" action="ppaction://hlinkfile"/>
              </a:rPr>
              <a:t>Melontar</a:t>
            </a:r>
            <a:r>
              <a:rPr lang="en-US" sz="2000" dirty="0" smtClean="0">
                <a:hlinkClick r:id="rId3" action="ppaction://hlinkfile"/>
              </a:rPr>
              <a:t> </a:t>
            </a:r>
            <a:r>
              <a:rPr lang="en-US" sz="2000" dirty="0" err="1" smtClean="0">
                <a:hlinkClick r:id="rId3" action="ppaction://hlinkfile"/>
              </a:rPr>
              <a:t>jumrah</a:t>
            </a:r>
            <a:r>
              <a:rPr lang="en-US" sz="2000" dirty="0" smtClean="0">
                <a:hlinkClick r:id="rId3" action="ppaction://hlinkfile"/>
              </a:rPr>
              <a:t> </a:t>
            </a:r>
            <a:r>
              <a:rPr lang="en-US" sz="2000" dirty="0" err="1" smtClean="0">
                <a:hlinkClick r:id="rId3" action="ppaction://hlinkfile"/>
              </a:rPr>
              <a:t>Aqabah</a:t>
            </a:r>
            <a:r>
              <a:rPr lang="en-US" sz="2000" dirty="0" smtClean="0">
                <a:hlinkClick r:id="rId3" action="ppaction://hlinkfile"/>
              </a:rPr>
              <a:t> 7 X</a:t>
            </a:r>
            <a:endParaRPr lang="en-US" sz="2000" dirty="0" smtClean="0"/>
          </a:p>
          <a:p>
            <a:r>
              <a:rPr lang="en-US" sz="2000" dirty="0" err="1" smtClean="0"/>
              <a:t>Gunting</a:t>
            </a:r>
            <a:r>
              <a:rPr lang="en-US" sz="2000" dirty="0" smtClean="0"/>
              <a:t> </a:t>
            </a:r>
            <a:r>
              <a:rPr lang="en-US" sz="2000" dirty="0" err="1" smtClean="0"/>
              <a:t>rambut</a:t>
            </a:r>
            <a:r>
              <a:rPr lang="en-US" sz="2000" dirty="0" smtClean="0"/>
              <a:t> (</a:t>
            </a:r>
            <a:r>
              <a:rPr lang="en-US" sz="2000" dirty="0" err="1" smtClean="0"/>
              <a:t>tahalul</a:t>
            </a:r>
            <a:r>
              <a:rPr lang="en-US" sz="2000" dirty="0" smtClean="0"/>
              <a:t> </a:t>
            </a:r>
            <a:r>
              <a:rPr lang="en-US" sz="2000" dirty="0" err="1" smtClean="0"/>
              <a:t>awal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Boleh</a:t>
            </a:r>
            <a:r>
              <a:rPr lang="en-US" sz="2000" dirty="0" smtClean="0"/>
              <a:t> </a:t>
            </a:r>
            <a:r>
              <a:rPr lang="en-US" sz="2000" dirty="0" err="1" smtClean="0"/>
              <a:t>ganti</a:t>
            </a:r>
            <a:r>
              <a:rPr lang="en-US" sz="2000" dirty="0" smtClean="0"/>
              <a:t> </a:t>
            </a:r>
            <a:r>
              <a:rPr lang="en-US" sz="2000" dirty="0" err="1" smtClean="0"/>
              <a:t>pakaian</a:t>
            </a:r>
            <a:endParaRPr lang="en-US" sz="2000" dirty="0" smtClean="0"/>
          </a:p>
          <a:p>
            <a:r>
              <a:rPr lang="en-US" sz="2000" dirty="0" smtClean="0"/>
              <a:t>11 </a:t>
            </a:r>
            <a:r>
              <a:rPr lang="en-US" sz="2000" dirty="0" err="1" smtClean="0"/>
              <a:t>Dzulhijjah</a:t>
            </a:r>
            <a:r>
              <a:rPr lang="en-US" sz="2000" dirty="0" smtClean="0"/>
              <a:t> </a:t>
            </a:r>
            <a:r>
              <a:rPr lang="en-US" sz="2000" dirty="0" err="1" smtClean="0"/>
              <a:t>melontar</a:t>
            </a:r>
            <a:r>
              <a:rPr lang="en-US" sz="2000" dirty="0" smtClean="0"/>
              <a:t> </a:t>
            </a:r>
            <a:r>
              <a:rPr lang="en-US" sz="2000" dirty="0" err="1" smtClean="0"/>
              <a:t>jumrah</a:t>
            </a:r>
            <a:r>
              <a:rPr lang="en-US" sz="2000" dirty="0" smtClean="0"/>
              <a:t> </a:t>
            </a:r>
            <a:r>
              <a:rPr lang="en-US" sz="2000" dirty="0" err="1" smtClean="0"/>
              <a:t>Ula</a:t>
            </a:r>
            <a:r>
              <a:rPr lang="en-US" sz="2000" dirty="0" smtClean="0"/>
              <a:t>, </a:t>
            </a:r>
            <a:r>
              <a:rPr lang="en-US" sz="2000" dirty="0" err="1" smtClean="0"/>
              <a:t>Wustha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Aqabah</a:t>
            </a:r>
            <a:r>
              <a:rPr lang="en-US" sz="2000" dirty="0" smtClean="0"/>
              <a:t> </a:t>
            </a:r>
            <a:r>
              <a:rPr lang="en-US" sz="2000" dirty="0" err="1" smtClean="0"/>
              <a:t>masing-masing</a:t>
            </a:r>
            <a:r>
              <a:rPr lang="en-US" sz="2000" dirty="0" smtClean="0"/>
              <a:t> 7 X</a:t>
            </a:r>
          </a:p>
          <a:p>
            <a:r>
              <a:rPr lang="en-US" sz="2000" dirty="0" smtClean="0"/>
              <a:t>12 </a:t>
            </a:r>
            <a:r>
              <a:rPr lang="en-US" sz="2000" dirty="0" err="1" smtClean="0"/>
              <a:t>Dzulhijjah</a:t>
            </a:r>
            <a:r>
              <a:rPr lang="en-US" sz="2000" dirty="0" smtClean="0"/>
              <a:t> </a:t>
            </a:r>
            <a:r>
              <a:rPr lang="en-US" sz="2000" dirty="0" err="1" smtClean="0"/>
              <a:t>melontar</a:t>
            </a:r>
            <a:r>
              <a:rPr lang="en-US" sz="2000" dirty="0" smtClean="0"/>
              <a:t> </a:t>
            </a:r>
            <a:r>
              <a:rPr lang="en-US" sz="2000" dirty="0" err="1" smtClean="0"/>
              <a:t>jumrah</a:t>
            </a:r>
            <a:r>
              <a:rPr lang="en-US" sz="2000" dirty="0" smtClean="0"/>
              <a:t> </a:t>
            </a:r>
            <a:r>
              <a:rPr lang="en-US" sz="2000" dirty="0" err="1" smtClean="0"/>
              <a:t>Ula</a:t>
            </a:r>
            <a:r>
              <a:rPr lang="en-US" sz="2000" dirty="0" smtClean="0"/>
              <a:t>, </a:t>
            </a:r>
            <a:r>
              <a:rPr lang="en-US" sz="2000" dirty="0" err="1" smtClean="0"/>
              <a:t>Wustha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Aqabah</a:t>
            </a:r>
            <a:r>
              <a:rPr lang="en-US" sz="2000" dirty="0" smtClean="0"/>
              <a:t> </a:t>
            </a:r>
            <a:r>
              <a:rPr lang="en-US" sz="2000" dirty="0" err="1" smtClean="0"/>
              <a:t>masing-masing</a:t>
            </a:r>
            <a:r>
              <a:rPr lang="en-US" sz="2000" dirty="0" smtClean="0"/>
              <a:t> 7 X</a:t>
            </a:r>
          </a:p>
          <a:p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Nafar</a:t>
            </a:r>
            <a:r>
              <a:rPr lang="en-US" sz="2000" dirty="0" smtClean="0"/>
              <a:t> </a:t>
            </a:r>
            <a:r>
              <a:rPr lang="en-US" sz="2000" dirty="0" err="1" smtClean="0"/>
              <a:t>Awal</a:t>
            </a:r>
            <a:r>
              <a:rPr lang="en-US" sz="2000" dirty="0" smtClean="0"/>
              <a:t> </a:t>
            </a:r>
            <a:r>
              <a:rPr lang="en-US" sz="2000" dirty="0" err="1" smtClean="0"/>
              <a:t>meninggalkan</a:t>
            </a:r>
            <a:r>
              <a:rPr lang="en-US" sz="2000" dirty="0" smtClean="0"/>
              <a:t> Mina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pemondokan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Makkah</a:t>
            </a:r>
            <a:endParaRPr lang="en-US" sz="2000" dirty="0" smtClean="0"/>
          </a:p>
          <a:p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Mafar</a:t>
            </a:r>
            <a:r>
              <a:rPr lang="en-US" sz="2000" dirty="0" smtClean="0"/>
              <a:t> </a:t>
            </a:r>
            <a:r>
              <a:rPr lang="en-US" sz="2000" dirty="0" err="1" smtClean="0"/>
              <a:t>Sani</a:t>
            </a:r>
            <a:r>
              <a:rPr lang="en-US" sz="2000" dirty="0" smtClean="0"/>
              <a:t>: 13 </a:t>
            </a:r>
            <a:r>
              <a:rPr lang="en-US" sz="2000" dirty="0" err="1" smtClean="0"/>
              <a:t>Dzulhijjah</a:t>
            </a:r>
            <a:r>
              <a:rPr lang="en-US" sz="2000" dirty="0" smtClean="0"/>
              <a:t> </a:t>
            </a:r>
            <a:r>
              <a:rPr lang="en-US" sz="2000" dirty="0" err="1" smtClean="0"/>
              <a:t>melontar</a:t>
            </a:r>
            <a:r>
              <a:rPr lang="en-US" sz="2000" dirty="0" smtClean="0"/>
              <a:t> </a:t>
            </a:r>
            <a:r>
              <a:rPr lang="en-US" sz="2000" dirty="0" err="1" smtClean="0"/>
              <a:t>jumrah</a:t>
            </a:r>
            <a:r>
              <a:rPr lang="en-US" sz="2000" dirty="0" smtClean="0"/>
              <a:t> </a:t>
            </a:r>
            <a:r>
              <a:rPr lang="en-US" sz="2000" dirty="0" err="1" smtClean="0"/>
              <a:t>Ula</a:t>
            </a:r>
            <a:r>
              <a:rPr lang="en-US" sz="2000" dirty="0" smtClean="0"/>
              <a:t>, </a:t>
            </a:r>
            <a:r>
              <a:rPr lang="en-US" sz="2000" dirty="0" err="1" smtClean="0"/>
              <a:t>Wustha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Aqabah</a:t>
            </a:r>
            <a:r>
              <a:rPr lang="en-US" sz="2000" dirty="0" smtClean="0"/>
              <a:t> </a:t>
            </a:r>
            <a:r>
              <a:rPr lang="en-US" sz="2000" dirty="0" err="1" smtClean="0"/>
              <a:t>masing-masing</a:t>
            </a:r>
            <a:r>
              <a:rPr lang="en-US" sz="2000" dirty="0" smtClean="0"/>
              <a:t> 7 X</a:t>
            </a:r>
          </a:p>
          <a:p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Nafar</a:t>
            </a:r>
            <a:r>
              <a:rPr lang="en-US" sz="2000" dirty="0" smtClean="0"/>
              <a:t> </a:t>
            </a:r>
            <a:r>
              <a:rPr lang="en-US" sz="2000" dirty="0" err="1" smtClean="0"/>
              <a:t>Sani</a:t>
            </a:r>
            <a:r>
              <a:rPr lang="en-US" sz="2000" dirty="0" smtClean="0"/>
              <a:t> </a:t>
            </a:r>
            <a:r>
              <a:rPr lang="en-US" sz="2000" dirty="0" err="1" smtClean="0"/>
              <a:t>meninggalkan</a:t>
            </a:r>
            <a:r>
              <a:rPr lang="en-US" sz="2000" dirty="0" smtClean="0"/>
              <a:t> Mina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pemondokan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Makkah</a:t>
            </a:r>
            <a:endParaRPr lang="en-US" sz="2000" dirty="0" smtClean="0"/>
          </a:p>
          <a:p>
            <a:r>
              <a:rPr lang="en-US" sz="2000" dirty="0" err="1" smtClean="0"/>
              <a:t>Tawaf</a:t>
            </a:r>
            <a:r>
              <a:rPr lang="en-US" sz="2000" dirty="0" smtClean="0"/>
              <a:t> </a:t>
            </a:r>
            <a:r>
              <a:rPr lang="en-US" sz="2000" dirty="0" err="1" smtClean="0"/>
              <a:t>Ifadah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sebelum</a:t>
            </a:r>
            <a:r>
              <a:rPr lang="en-US" sz="2000" dirty="0" smtClean="0"/>
              <a:t> </a:t>
            </a:r>
            <a:r>
              <a:rPr lang="en-US" sz="2000" dirty="0" err="1" smtClean="0"/>
              <a:t>lempar</a:t>
            </a:r>
            <a:r>
              <a:rPr lang="en-US" sz="2000" dirty="0" smtClean="0"/>
              <a:t> </a:t>
            </a:r>
            <a:r>
              <a:rPr lang="en-US" sz="2000" dirty="0" err="1" smtClean="0"/>
              <a:t>jumrah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762001"/>
          <a:ext cx="9144000" cy="63957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69831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NAMA KOTA</a:t>
                      </a:r>
                      <a:endParaRPr lang="en-US" sz="12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AIR PORT KING AA</a:t>
                      </a:r>
                      <a:endParaRPr lang="en-US" sz="12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MADINAH</a:t>
                      </a:r>
                      <a:endParaRPr lang="en-US" sz="12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MAKKAH</a:t>
                      </a:r>
                      <a:endParaRPr lang="en-US" sz="12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BIR ALI</a:t>
                      </a:r>
                      <a:endParaRPr lang="en-US" sz="12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ARAFAH</a:t>
                      </a:r>
                      <a:endParaRPr lang="en-US" sz="12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MINA</a:t>
                      </a:r>
                      <a:endParaRPr lang="en-US" sz="12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MUZDALIFAH</a:t>
                      </a:r>
                      <a:endParaRPr lang="en-US" sz="12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MADINATUL HUJJAJ JEDDAH</a:t>
                      </a:r>
                      <a:endParaRPr lang="en-US" sz="1200" b="1" dirty="0"/>
                    </a:p>
                  </a:txBody>
                  <a:tcPr anchor="ctr" anchorCtr="1"/>
                </a:tc>
              </a:tr>
              <a:tr h="6983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AIR PORT KING AA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-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425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107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413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132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114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119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32</a:t>
                      </a:r>
                      <a:endParaRPr lang="en-US" b="1" dirty="0"/>
                    </a:p>
                  </a:txBody>
                  <a:tcPr anchor="ctr" anchorCtr="1"/>
                </a:tc>
              </a:tr>
              <a:tr h="6835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MADINAH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425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-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498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525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505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510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457</a:t>
                      </a:r>
                      <a:endParaRPr lang="en-US" b="1" dirty="0"/>
                    </a:p>
                  </a:txBody>
                  <a:tcPr anchor="ctr" anchorCtr="1"/>
                </a:tc>
              </a:tr>
              <a:tr h="68354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MAKKAH</a:t>
                      </a:r>
                      <a:endParaRPr lang="en-US" sz="12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107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498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-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486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75</a:t>
                      </a:r>
                      <a:endParaRPr lang="en-US" b="1" dirty="0"/>
                    </a:p>
                  </a:txBody>
                  <a:tcPr anchor="ctr" anchorCtr="1"/>
                </a:tc>
              </a:tr>
              <a:tr h="6835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BIR ALI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413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486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-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511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493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498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445</a:t>
                      </a:r>
                      <a:endParaRPr lang="en-US" b="1" dirty="0"/>
                    </a:p>
                  </a:txBody>
                  <a:tcPr anchor="ctr" anchorCtr="1"/>
                </a:tc>
              </a:tr>
              <a:tr h="6835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ARAFAH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132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525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511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-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14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</a:t>
                      </a:r>
                      <a:endParaRPr lang="en-US" b="1" dirty="0"/>
                    </a:p>
                  </a:txBody>
                  <a:tcPr anchor="ctr" anchorCtr="1"/>
                </a:tc>
              </a:tr>
              <a:tr h="6835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MINA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114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505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493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14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-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84</a:t>
                      </a:r>
                      <a:endParaRPr lang="en-US" b="1" dirty="0"/>
                    </a:p>
                  </a:txBody>
                  <a:tcPr anchor="ctr" anchorCtr="1"/>
                </a:tc>
              </a:tr>
              <a:tr h="6835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MUZDALIFAH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119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510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498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-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87</a:t>
                      </a:r>
                      <a:endParaRPr lang="en-US" b="1" dirty="0"/>
                    </a:p>
                  </a:txBody>
                  <a:tcPr anchor="ctr" anchorCtr="1"/>
                </a:tc>
              </a:tr>
              <a:tr h="8978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MADINATUL HUJJAJ JEDDAH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32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457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75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445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84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87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-</a:t>
                      </a:r>
                      <a:endParaRPr lang="en-US" b="1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147935"/>
            <a:ext cx="8458200" cy="46166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JARAK ANTAR KOTA DALAM PERJALANAN HAJJI DI ARAB SAUDI</a:t>
            </a:r>
            <a:endParaRPr lang="en-US" sz="2400" b="1" dirty="0"/>
          </a:p>
        </p:txBody>
      </p:sp>
      <p:pic>
        <p:nvPicPr>
          <p:cNvPr id="7" name="Picture 6" descr="LAR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581025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ezsoftech.com/hajj/img/kabah_interio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2362200" cy="4873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GAMBAR IRISAN</a:t>
            </a:r>
            <a:endParaRPr lang="en-US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 hajji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Islam</a:t>
            </a:r>
          </a:p>
          <a:p>
            <a:pPr algn="ctr"/>
            <a:r>
              <a:rPr lang="en-US" sz="4000" dirty="0" err="1" smtClean="0"/>
              <a:t>Berakal</a:t>
            </a:r>
            <a:endParaRPr lang="en-US" sz="4000" dirty="0" smtClean="0"/>
          </a:p>
          <a:p>
            <a:pPr algn="ctr"/>
            <a:r>
              <a:rPr lang="en-US" sz="4000" dirty="0" err="1" smtClean="0"/>
              <a:t>Baligh</a:t>
            </a:r>
            <a:r>
              <a:rPr lang="en-US" sz="4000" dirty="0" smtClean="0"/>
              <a:t> </a:t>
            </a:r>
          </a:p>
          <a:p>
            <a:pPr algn="ctr"/>
            <a:r>
              <a:rPr lang="en-US" sz="4000" dirty="0" err="1" smtClean="0"/>
              <a:t>Kuasa</a:t>
            </a:r>
            <a:endParaRPr lang="en-US" sz="4000" dirty="0" smtClean="0"/>
          </a:p>
          <a:p>
            <a:pPr algn="ctr">
              <a:buNone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1371600"/>
            <a:ext cx="853440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339933"/>
            </a:solidFill>
          </a:ln>
          <a:effectLst>
            <a:glow rad="101600">
              <a:srgbClr val="3399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Ihram</a:t>
            </a:r>
            <a:endParaRPr lang="en-US" sz="5400" dirty="0"/>
          </a:p>
        </p:txBody>
      </p:sp>
      <p:sp>
        <p:nvSpPr>
          <p:cNvPr id="11" name="Rectangle 10">
            <a:hlinkClick r:id="rId2" action="ppaction://hlinkfile"/>
          </p:cNvPr>
          <p:cNvSpPr/>
          <p:nvPr/>
        </p:nvSpPr>
        <p:spPr>
          <a:xfrm>
            <a:off x="304800" y="2133600"/>
            <a:ext cx="853440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339933"/>
            </a:solidFill>
          </a:ln>
          <a:effectLst>
            <a:glow rad="101600">
              <a:srgbClr val="3399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Wukuf</a:t>
            </a:r>
            <a:r>
              <a:rPr lang="en-US" sz="5400" dirty="0" smtClean="0"/>
              <a:t> </a:t>
            </a:r>
            <a:r>
              <a:rPr lang="en-US" sz="5400" dirty="0" err="1" smtClean="0"/>
              <a:t>di</a:t>
            </a:r>
            <a:r>
              <a:rPr lang="en-US" sz="5400" dirty="0" smtClean="0"/>
              <a:t> </a:t>
            </a:r>
            <a:r>
              <a:rPr lang="en-US" sz="5400" dirty="0" err="1" smtClean="0"/>
              <a:t>Arafah</a:t>
            </a:r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304800" y="2971800"/>
            <a:ext cx="853440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339933"/>
            </a:solidFill>
          </a:ln>
          <a:effectLst>
            <a:glow rad="101600">
              <a:srgbClr val="3399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Tawaf</a:t>
            </a:r>
            <a:endParaRPr lang="en-US" sz="6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hlinkClick r:id="rId3" action="ppaction://hlinkfile"/>
              </a:rPr>
              <a:t>Rukun</a:t>
            </a:r>
            <a:r>
              <a:rPr lang="en-US" sz="7200" dirty="0" smtClean="0">
                <a:solidFill>
                  <a:srgbClr val="FF0000"/>
                </a:solidFill>
                <a:hlinkClick r:id="rId3" action="ppaction://hlinkfile"/>
              </a:rPr>
              <a:t> Hajji</a:t>
            </a:r>
            <a:endParaRPr lang="en-US" sz="7200" dirty="0">
              <a:solidFill>
                <a:srgbClr val="FF0000"/>
              </a:solidFill>
              <a:hlinkClick r:id="rId3" action="ppaction://hlinkfile"/>
            </a:endParaRPr>
          </a:p>
        </p:txBody>
      </p:sp>
      <p:sp>
        <p:nvSpPr>
          <p:cNvPr id="14" name="Rectangle 13">
            <a:hlinkClick r:id="rId4" action="ppaction://hlinkfile"/>
          </p:cNvPr>
          <p:cNvSpPr/>
          <p:nvPr/>
        </p:nvSpPr>
        <p:spPr>
          <a:xfrm>
            <a:off x="304800" y="3733800"/>
            <a:ext cx="853440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339933"/>
            </a:solidFill>
          </a:ln>
          <a:effectLst>
            <a:glow rad="101600">
              <a:srgbClr val="3399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Sya’i</a:t>
            </a:r>
            <a:endParaRPr lang="en-US" sz="6000" dirty="0"/>
          </a:p>
        </p:txBody>
      </p:sp>
      <p:sp>
        <p:nvSpPr>
          <p:cNvPr id="15" name="Rectangle 14"/>
          <p:cNvSpPr/>
          <p:nvPr/>
        </p:nvSpPr>
        <p:spPr>
          <a:xfrm>
            <a:off x="304800" y="4495800"/>
            <a:ext cx="853440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339933"/>
            </a:solidFill>
          </a:ln>
          <a:effectLst>
            <a:glow rad="101600">
              <a:srgbClr val="3399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Mencukur</a:t>
            </a:r>
            <a:r>
              <a:rPr lang="en-US" sz="6000" dirty="0" smtClean="0"/>
              <a:t> </a:t>
            </a:r>
            <a:r>
              <a:rPr lang="en-US" sz="6000" dirty="0" err="1" smtClean="0"/>
              <a:t>rambut</a:t>
            </a:r>
            <a:endParaRPr lang="en-US" sz="6000" dirty="0"/>
          </a:p>
        </p:txBody>
      </p:sp>
      <p:sp>
        <p:nvSpPr>
          <p:cNvPr id="16" name="Rectangle 15"/>
          <p:cNvSpPr/>
          <p:nvPr/>
        </p:nvSpPr>
        <p:spPr>
          <a:xfrm>
            <a:off x="304800" y="5257800"/>
            <a:ext cx="853440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339933"/>
            </a:solidFill>
          </a:ln>
          <a:effectLst>
            <a:glow rad="101600">
              <a:srgbClr val="339933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Tertib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ukn Hajji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4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endarat di Jedah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8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andara Jeddah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7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1518</TotalTime>
  <Words>1263</Words>
  <Application>Microsoft Office PowerPoint</Application>
  <PresentationFormat>On-screen Show (4:3)</PresentationFormat>
  <Paragraphs>425</Paragraphs>
  <Slides>46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Concourse</vt:lpstr>
      <vt:lpstr>Median</vt:lpstr>
      <vt:lpstr>Opulent</vt:lpstr>
      <vt:lpstr>Apex</vt:lpstr>
      <vt:lpstr>Foundry</vt:lpstr>
      <vt:lpstr>Office Theme</vt:lpstr>
      <vt:lpstr>Metro</vt:lpstr>
      <vt:lpstr>Aspect</vt:lpstr>
      <vt:lpstr>1_Office Theme</vt:lpstr>
      <vt:lpstr>Flow</vt:lpstr>
      <vt:lpstr>Module</vt:lpstr>
      <vt:lpstr>Verve</vt:lpstr>
      <vt:lpstr>Trek</vt:lpstr>
      <vt:lpstr>Pendidikan Agama Islam</vt:lpstr>
      <vt:lpstr>Hajji</vt:lpstr>
      <vt:lpstr>QS. Ali Imran: 97 Hajji</vt:lpstr>
      <vt:lpstr>Al-hadits</vt:lpstr>
      <vt:lpstr>Syarat wajib hajji</vt:lpstr>
      <vt:lpstr>Rukun Hajji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IHRAM Berniat mulai mengerjakan hajji</vt:lpstr>
      <vt:lpstr>Rukun Hajji</vt:lpstr>
      <vt:lpstr>TIGA CARA IBADAH HAJJI</vt:lpstr>
      <vt:lpstr>DIAGRAM HAJJI TAMATU’ GELOMBANG 1</vt:lpstr>
      <vt:lpstr>DIAGRAM HAJJI TAMATU’ GELOMBANG 2</vt:lpstr>
      <vt:lpstr>HAJJI IFRAD</vt:lpstr>
      <vt:lpstr>HAJI TAMATU’</vt:lpstr>
      <vt:lpstr>HAJI QIRAN</vt:lpstr>
      <vt:lpstr>Wajib hajji</vt:lpstr>
      <vt:lpstr>Sunat Hajji</vt:lpstr>
      <vt:lpstr>Larangan Bagi Pria:</vt:lpstr>
      <vt:lpstr>TAHALLUL Penghalalan beberapa larangan</vt:lpstr>
      <vt:lpstr>JENIS DAM</vt:lpstr>
      <vt:lpstr>JENIS DAM</vt:lpstr>
      <vt:lpstr>UMRAH</vt:lpstr>
      <vt:lpstr>RUKUN UMRAH</vt:lpstr>
      <vt:lpstr>Wajib Umrah</vt:lpstr>
      <vt:lpstr>MACAM-MACAM TAWAF</vt:lpstr>
      <vt:lpstr>SA’I Berlari-lari kecil antara bukit Shaffa dan Marwa</vt:lpstr>
      <vt:lpstr>PENDAFTARAN HAJJI DI TANAH AIR</vt:lpstr>
      <vt:lpstr>PERSIAPAN PEMBERANGKATAN</vt:lpstr>
      <vt:lpstr>DI DALAM PESAWAT</vt:lpstr>
      <vt:lpstr>BANDARA KING ABDUL AZIZI JEDDAH (dilarang memotret)</vt:lpstr>
      <vt:lpstr>MENUJU MAKKAH GELOMBANG 2</vt:lpstr>
      <vt:lpstr>MENUJU MADINAH</vt:lpstr>
      <vt:lpstr>DI MAKKAH</vt:lpstr>
      <vt:lpstr>DI ARAFAH</vt:lpstr>
      <vt:lpstr>DI MUDZDALIFAH</vt:lpstr>
      <vt:lpstr>DI MINA</vt:lpstr>
      <vt:lpstr>Slide 44</vt:lpstr>
      <vt:lpstr>GAMBAR IRISAN</vt:lpstr>
      <vt:lpstr>Slide 46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Agama Islam</dc:title>
  <dc:creator/>
  <cp:lastModifiedBy>SAEFUL</cp:lastModifiedBy>
  <cp:revision>67</cp:revision>
  <dcterms:created xsi:type="dcterms:W3CDTF">2006-08-16T00:00:00Z</dcterms:created>
  <dcterms:modified xsi:type="dcterms:W3CDTF">2009-11-22T13:37:44Z</dcterms:modified>
</cp:coreProperties>
</file>