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Our Document\animasi\ani 2\plane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7619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tyle Script" pitchFamily="66" charset="0"/>
              </a:rPr>
              <a:t>I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MAN  PADA  HAR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tyle Script" pitchFamily="66" charset="0"/>
              </a:rPr>
              <a:t>I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 K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tyle Script" pitchFamily="66" charset="0"/>
              </a:rPr>
              <a:t>I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AMAT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sym typeface="HQPB4"/>
              </a:rPr>
              <a:t>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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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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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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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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 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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 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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 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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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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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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 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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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 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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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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 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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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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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 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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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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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 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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 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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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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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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 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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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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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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2800" dirty="0" smtClean="0">
                <a:solidFill>
                  <a:schemeClr val="bg1"/>
                </a:solidFill>
                <a:sym typeface="HQPB4"/>
              </a:rPr>
              <a:t> 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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2800" dirty="0" smtClean="0">
                <a:solidFill>
                  <a:schemeClr val="bg1"/>
                </a:solidFill>
                <a:sym typeface="HQPB1"/>
              </a:rPr>
              <a:t></a:t>
            </a:r>
            <a:r>
              <a:rPr lang="en-US" sz="28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2800" dirty="0" smtClean="0">
                <a:solidFill>
                  <a:schemeClr val="bg1"/>
                </a:solidFill>
                <a:sym typeface="HQPB2"/>
              </a:rPr>
              <a:t>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  <a:sym typeface="HQPB2"/>
            </a:endParaRPr>
          </a:p>
        </p:txBody>
      </p:sp>
      <p:pic>
        <p:nvPicPr>
          <p:cNvPr id="1026" name="Picture 2" descr="D:\Our Document\animasi\ani 12\AP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49895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Dan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Sesungguhnya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hari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kiamat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itu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pastilah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datang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tak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ada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keraguan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padanya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dan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bahwasanya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Allah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membangkitkan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semua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orang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di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dalam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kubur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724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QS Al-Hajj: 7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D:\Our Document\animasi\ani 2\a-earthg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3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sym typeface="HQPB5"/>
              </a:rPr>
              <a:t>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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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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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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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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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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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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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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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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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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 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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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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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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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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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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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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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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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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 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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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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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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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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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 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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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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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</a:t>
            </a:r>
            <a:r>
              <a:rPr lang="en-US" sz="32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chemeClr val="bg1"/>
                </a:solidFill>
                <a:sym typeface="HQPB2"/>
              </a:rPr>
              <a:t> </a:t>
            </a:r>
            <a:r>
              <a:rPr lang="en-US" sz="32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chemeClr val="bg1"/>
                </a:solidFill>
                <a:sym typeface="HQPB1"/>
              </a:rPr>
              <a:t>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5105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Segungguhnya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hari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kiamat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datang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aku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merahasiakan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waktunya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agar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supaya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tiap-tiap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diri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dibalas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usahakan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(normal text)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4419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QS. </a:t>
            </a:r>
            <a:r>
              <a:rPr lang="en-US" dirty="0" err="1" smtClean="0">
                <a:solidFill>
                  <a:schemeClr val="bg1"/>
                </a:solidFill>
              </a:rPr>
              <a:t>Thaha</a:t>
            </a:r>
            <a:r>
              <a:rPr lang="en-US" dirty="0" smtClean="0">
                <a:solidFill>
                  <a:schemeClr val="bg1"/>
                </a:solidFill>
              </a:rPr>
              <a:t>: 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D:\Our Document\animasi\ani 2\A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5" name="Picture 5" descr="D:\Our Document\animasi\ani 3\Bird-01-june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1219201" y="5867400"/>
            <a:ext cx="12191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4 -0.09028 C 0.0665 -0.22732 0.11563 -0.36436 0.14844 -0.44514 C 0.18125 -0.52593 0.18854 -0.53403 0.21459 -0.57454 C 0.24063 -0.61505 0.27101 -0.65325 0.30434 -0.6882 C 0.33768 -0.72315 0.37153 -0.76436 0.41459 -0.78426 C 0.45764 -0.80417 0.52014 -0.80556 0.5632 -0.80787 C 0.60625 -0.81019 0.65504 -0.79977 0.67344 -0.79815 " pathEditMode="fixed" ptsTypes="aaaaaaA">
                                      <p:cBhvr>
                                        <p:cTn id="6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Our Document\animasi\ani 12\bumi_matahar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Our Document\animasi\ani 12\ROTAS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IMAN  PADA  HARI  KIAMAT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IMAN PADA HARI KIAMAT</dc:title>
  <dc:creator/>
  <cp:lastModifiedBy>Saeful</cp:lastModifiedBy>
  <cp:revision>7</cp:revision>
  <dcterms:created xsi:type="dcterms:W3CDTF">2006-08-16T00:00:00Z</dcterms:created>
  <dcterms:modified xsi:type="dcterms:W3CDTF">2009-09-19T08:57:33Z</dcterms:modified>
</cp:coreProperties>
</file>