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9900"/>
    <a:srgbClr val="FF66FF"/>
    <a:srgbClr val="FF6600"/>
    <a:srgbClr val="99FF66"/>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30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10/11/2009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10/11/2009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7.xml"/><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file:///D:\Our%20Document\father%20power\PAI%20IX,pp\Kls%20IX%20Smt%201\Penyembelihan%20hewan.pp\qurban%20sapi.mp4" TargetMode="External"/><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lstStyle/>
          <a:p>
            <a:r>
              <a:rPr lang="en-US" dirty="0" err="1" smtClean="0">
                <a:latin typeface="Algerian" pitchFamily="82" charset="0"/>
              </a:rPr>
              <a:t>Pendidikan</a:t>
            </a:r>
            <a:r>
              <a:rPr lang="en-US" dirty="0" smtClean="0">
                <a:latin typeface="Algerian" pitchFamily="82" charset="0"/>
              </a:rPr>
              <a:t> Agama Islam</a:t>
            </a:r>
            <a:endParaRPr lang="en-US" dirty="0">
              <a:latin typeface="Algerian" pitchFamily="82" charset="0"/>
            </a:endParaRPr>
          </a:p>
        </p:txBody>
      </p:sp>
      <p:sp>
        <p:nvSpPr>
          <p:cNvPr id="3" name="Subtitle 2"/>
          <p:cNvSpPr>
            <a:spLocks noGrp="1"/>
          </p:cNvSpPr>
          <p:nvPr>
            <p:ph type="subTitle" idx="1"/>
          </p:nvPr>
        </p:nvSpPr>
        <p:spPr>
          <a:xfrm>
            <a:off x="1524000" y="2057400"/>
            <a:ext cx="6400800" cy="609600"/>
          </a:xfrm>
        </p:spPr>
        <p:txBody>
          <a:bodyPr/>
          <a:lstStyle/>
          <a:p>
            <a:r>
              <a:rPr lang="en-US" dirty="0" smtClean="0">
                <a:latin typeface="Algerian" pitchFamily="82" charset="0"/>
              </a:rPr>
              <a:t>SMP </a:t>
            </a:r>
            <a:r>
              <a:rPr lang="en-US" dirty="0" err="1" smtClean="0">
                <a:latin typeface="Algerian" pitchFamily="82" charset="0"/>
              </a:rPr>
              <a:t>Kelas</a:t>
            </a:r>
            <a:r>
              <a:rPr lang="en-US" dirty="0" smtClean="0">
                <a:latin typeface="Algerian" pitchFamily="82" charset="0"/>
              </a:rPr>
              <a:t> IX Semester 1</a:t>
            </a:r>
            <a:endParaRPr lang="en-US" dirty="0">
              <a:latin typeface="Algerian" pitchFamily="82" charset="0"/>
            </a:endParaRPr>
          </a:p>
        </p:txBody>
      </p:sp>
      <p:sp>
        <p:nvSpPr>
          <p:cNvPr id="4" name="Title 1"/>
          <p:cNvSpPr txBox="1">
            <a:spLocks/>
          </p:cNvSpPr>
          <p:nvPr/>
        </p:nvSpPr>
        <p:spPr>
          <a:xfrm>
            <a:off x="0" y="3178175"/>
            <a:ext cx="9144000" cy="1851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err="1" smtClean="0">
                <a:ln>
                  <a:noFill/>
                </a:ln>
                <a:solidFill>
                  <a:srgbClr val="FFFF00"/>
                </a:solidFill>
                <a:effectLst/>
                <a:uLnTx/>
                <a:uFillTx/>
                <a:latin typeface="Harlow Solid Italic" pitchFamily="82" charset="0"/>
                <a:ea typeface="+mj-ea"/>
                <a:cs typeface="+mj-cs"/>
              </a:rPr>
              <a:t>Memahami</a:t>
            </a:r>
            <a:r>
              <a:rPr kumimoji="0" lang="en-US" sz="4800" b="0" i="0" u="none" strike="noStrike" kern="1200" cap="none" spc="0" normalizeH="0" noProof="0" dirty="0" smtClean="0">
                <a:ln>
                  <a:noFill/>
                </a:ln>
                <a:solidFill>
                  <a:srgbClr val="FFFF00"/>
                </a:solidFill>
                <a:effectLst/>
                <a:uLnTx/>
                <a:uFillTx/>
                <a:latin typeface="Harlow Solid Italic" pitchFamily="82" charset="0"/>
                <a:ea typeface="+mj-ea"/>
                <a:cs typeface="+mj-cs"/>
              </a:rPr>
              <a:t> </a:t>
            </a:r>
            <a:r>
              <a:rPr kumimoji="0" lang="en-US" sz="4800" b="0" i="0" u="none" strike="noStrike" kern="1200" cap="none" spc="0" normalizeH="0" noProof="0" dirty="0" err="1" smtClean="0">
                <a:ln>
                  <a:noFill/>
                </a:ln>
                <a:solidFill>
                  <a:srgbClr val="FFFF00"/>
                </a:solidFill>
                <a:effectLst/>
                <a:uLnTx/>
                <a:uFillTx/>
                <a:latin typeface="Harlow Solid Italic" pitchFamily="82" charset="0"/>
                <a:ea typeface="+mj-ea"/>
                <a:cs typeface="+mj-cs"/>
              </a:rPr>
              <a:t>Hukum</a:t>
            </a:r>
            <a:r>
              <a:rPr kumimoji="0" lang="en-US" sz="4800" b="0" i="0" u="none" strike="noStrike" kern="1200" cap="none" spc="0" normalizeH="0" noProof="0" dirty="0" smtClean="0">
                <a:ln>
                  <a:noFill/>
                </a:ln>
                <a:solidFill>
                  <a:srgbClr val="FFFF00"/>
                </a:solidFill>
                <a:effectLst/>
                <a:uLnTx/>
                <a:uFillTx/>
                <a:latin typeface="Harlow Solid Italic" pitchFamily="82" charset="0"/>
                <a:ea typeface="+mj-ea"/>
                <a:cs typeface="+mj-cs"/>
              </a:rPr>
              <a:t> Islam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baseline="0" dirty="0" err="1" smtClean="0">
                <a:solidFill>
                  <a:srgbClr val="FFFF00"/>
                </a:solidFill>
                <a:latin typeface="Harlow Solid Italic" pitchFamily="82" charset="0"/>
                <a:ea typeface="+mj-ea"/>
                <a:cs typeface="+mj-cs"/>
              </a:rPr>
              <a:t>Tentang</a:t>
            </a:r>
            <a:endParaRPr lang="en-US" sz="4800" baseline="0" dirty="0" smtClean="0">
              <a:solidFill>
                <a:srgbClr val="FFFF00"/>
              </a:solidFill>
              <a:latin typeface="Harlow Solid Italic" pitchFamily="82"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noProof="0" dirty="0" err="1" smtClean="0">
                <a:ln>
                  <a:noFill/>
                </a:ln>
                <a:solidFill>
                  <a:srgbClr val="FFFF00"/>
                </a:solidFill>
                <a:effectLst/>
                <a:uLnTx/>
                <a:uFillTx/>
                <a:latin typeface="Harlow Solid Italic" pitchFamily="82" charset="0"/>
                <a:ea typeface="+mj-ea"/>
                <a:cs typeface="+mj-cs"/>
              </a:rPr>
              <a:t>Penyembelihan</a:t>
            </a:r>
            <a:r>
              <a:rPr kumimoji="0" lang="en-US" sz="4800" b="0" i="0" u="none" strike="noStrike" kern="1200" cap="none" spc="0" normalizeH="0" noProof="0" dirty="0" smtClean="0">
                <a:ln>
                  <a:noFill/>
                </a:ln>
                <a:solidFill>
                  <a:srgbClr val="FFFF00"/>
                </a:solidFill>
                <a:effectLst/>
                <a:uLnTx/>
                <a:uFillTx/>
                <a:latin typeface="Harlow Solid Italic" pitchFamily="82" charset="0"/>
                <a:ea typeface="+mj-ea"/>
                <a:cs typeface="+mj-cs"/>
              </a:rPr>
              <a:t> </a:t>
            </a:r>
            <a:r>
              <a:rPr kumimoji="0" lang="en-US" sz="4800" b="0" i="0" u="none" strike="noStrike" kern="1200" cap="none" spc="0" normalizeH="0" noProof="0" dirty="0" err="1" smtClean="0">
                <a:ln>
                  <a:noFill/>
                </a:ln>
                <a:solidFill>
                  <a:srgbClr val="FFFF00"/>
                </a:solidFill>
                <a:effectLst/>
                <a:uLnTx/>
                <a:uFillTx/>
                <a:latin typeface="Harlow Solid Italic" pitchFamily="82" charset="0"/>
                <a:ea typeface="+mj-ea"/>
                <a:cs typeface="+mj-cs"/>
              </a:rPr>
              <a:t>Hewan</a:t>
            </a:r>
            <a:endParaRPr kumimoji="0" lang="en-US" sz="4800" b="0" i="0" u="none" strike="noStrike" kern="1200" cap="none" spc="0" normalizeH="0" baseline="0" noProof="0" dirty="0">
              <a:ln>
                <a:noFill/>
              </a:ln>
              <a:solidFill>
                <a:srgbClr val="FFFF00"/>
              </a:solidFill>
              <a:effectLst/>
              <a:uLnTx/>
              <a:uFillTx/>
              <a:latin typeface="Harlow Solid Italic" pitchFamily="82"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Rectangle 32"/>
          <p:cNvSpPr/>
          <p:nvPr/>
        </p:nvSpPr>
        <p:spPr bwMode="auto">
          <a:xfrm>
            <a:off x="762000" y="4343400"/>
            <a:ext cx="5791200" cy="1066800"/>
          </a:xfrm>
          <a:prstGeom prst="rect">
            <a:avLst/>
          </a:prstGeom>
          <a:solidFill>
            <a:schemeClr val="tx2">
              <a:lumMod val="75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Black" pitchFamily="34" charset="0"/>
            </a:endParaRPr>
          </a:p>
        </p:txBody>
      </p:sp>
      <p:sp>
        <p:nvSpPr>
          <p:cNvPr id="31" name="Rectangle 9"/>
          <p:cNvSpPr>
            <a:spLocks noChangeArrowheads="1"/>
          </p:cNvSpPr>
          <p:nvPr/>
        </p:nvSpPr>
        <p:spPr bwMode="auto">
          <a:xfrm>
            <a:off x="1447800" y="4724400"/>
            <a:ext cx="2286000" cy="3048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29" name="AutoShape 21"/>
          <p:cNvSpPr>
            <a:spLocks noChangeArrowheads="1"/>
          </p:cNvSpPr>
          <p:nvPr/>
        </p:nvSpPr>
        <p:spPr bwMode="auto">
          <a:xfrm rot="8828343">
            <a:off x="6847392" y="2693497"/>
            <a:ext cx="457200" cy="1219200"/>
          </a:xfrm>
          <a:prstGeom prst="moon">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74773" name="AutoShape 21"/>
          <p:cNvSpPr>
            <a:spLocks noChangeArrowheads="1"/>
          </p:cNvSpPr>
          <p:nvPr/>
        </p:nvSpPr>
        <p:spPr bwMode="auto">
          <a:xfrm rot="8828343">
            <a:off x="6934200" y="2667000"/>
            <a:ext cx="457200" cy="1219200"/>
          </a:xfrm>
          <a:prstGeom prst="moon">
            <a:avLst>
              <a:gd name="adj" fmla="val 50000"/>
            </a:avLst>
          </a:prstGeom>
          <a:solidFill>
            <a:schemeClr val="tx1">
              <a:lumMod val="65000"/>
            </a:schemeClr>
          </a:solidFill>
          <a:ln w="9525">
            <a:solidFill>
              <a:schemeClr val="tx1"/>
            </a:solidFill>
            <a:miter lim="800000"/>
            <a:headEnd/>
            <a:tailEnd/>
          </a:ln>
          <a:effectLst/>
        </p:spPr>
        <p:txBody>
          <a:bodyPr wrap="none" anchor="ctr"/>
          <a:lstStyle/>
          <a:p>
            <a:endParaRPr lang="en-US"/>
          </a:p>
        </p:txBody>
      </p:sp>
      <p:sp>
        <p:nvSpPr>
          <p:cNvPr id="74755" name="AutoShape 3"/>
          <p:cNvSpPr>
            <a:spLocks noChangeArrowheads="1"/>
          </p:cNvSpPr>
          <p:nvPr/>
        </p:nvSpPr>
        <p:spPr bwMode="auto">
          <a:xfrm rot="-706098">
            <a:off x="2065338" y="2132013"/>
            <a:ext cx="2873375" cy="152400"/>
          </a:xfrm>
          <a:prstGeom prst="flowChartTerminator">
            <a:avLst/>
          </a:prstGeom>
          <a:solidFill>
            <a:schemeClr val="tx1"/>
          </a:solidFill>
          <a:ln w="9525">
            <a:solidFill>
              <a:schemeClr val="tx1"/>
            </a:solidFill>
            <a:miter lim="800000"/>
            <a:headEnd/>
            <a:tailEnd/>
          </a:ln>
          <a:effectLst/>
        </p:spPr>
        <p:txBody>
          <a:bodyPr wrap="none" anchor="ctr"/>
          <a:lstStyle/>
          <a:p>
            <a:endParaRPr lang="en-US" dirty="0"/>
          </a:p>
        </p:txBody>
      </p:sp>
      <p:sp>
        <p:nvSpPr>
          <p:cNvPr id="28" name="AutoShape 3"/>
          <p:cNvSpPr>
            <a:spLocks noChangeArrowheads="1"/>
          </p:cNvSpPr>
          <p:nvPr/>
        </p:nvSpPr>
        <p:spPr bwMode="auto">
          <a:xfrm rot="20893902">
            <a:off x="2111397" y="2120995"/>
            <a:ext cx="2873375" cy="78401"/>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74761" name="Rectangle 9"/>
          <p:cNvSpPr>
            <a:spLocks noChangeArrowheads="1"/>
          </p:cNvSpPr>
          <p:nvPr/>
        </p:nvSpPr>
        <p:spPr bwMode="auto">
          <a:xfrm>
            <a:off x="1447800" y="4724400"/>
            <a:ext cx="2286000" cy="228600"/>
          </a:xfrm>
          <a:prstGeom prst="rect">
            <a:avLst/>
          </a:prstGeom>
          <a:solidFill>
            <a:srgbClr val="C0C0C0"/>
          </a:solidFill>
          <a:ln w="9525">
            <a:solidFill>
              <a:schemeClr val="tx1"/>
            </a:solidFill>
            <a:miter lim="800000"/>
            <a:headEnd/>
            <a:tailEnd/>
          </a:ln>
          <a:effectLst/>
        </p:spPr>
        <p:txBody>
          <a:bodyPr wrap="none" anchor="ctr"/>
          <a:lstStyle/>
          <a:p>
            <a:endParaRPr lang="en-US"/>
          </a:p>
        </p:txBody>
      </p:sp>
      <p:sp>
        <p:nvSpPr>
          <p:cNvPr id="74754" name="Rectangle 2"/>
          <p:cNvSpPr>
            <a:spLocks noGrp="1" noChangeArrowheads="1"/>
          </p:cNvSpPr>
          <p:nvPr>
            <p:ph type="title"/>
          </p:nvPr>
        </p:nvSpPr>
        <p:spPr>
          <a:xfrm>
            <a:off x="609600" y="274638"/>
            <a:ext cx="8229600" cy="1325562"/>
          </a:xfrm>
        </p:spPr>
        <p:txBody>
          <a:bodyPr/>
          <a:lstStyle/>
          <a:p>
            <a:pPr algn="ctr"/>
            <a:r>
              <a:rPr lang="en-US" sz="4400" b="1" dirty="0">
                <a:solidFill>
                  <a:srgbClr val="FFFF00"/>
                </a:solidFill>
              </a:rPr>
              <a:t>GAMBAR ALAT-ALAT </a:t>
            </a:r>
            <a:br>
              <a:rPr lang="en-US" sz="4400" b="1" dirty="0">
                <a:solidFill>
                  <a:srgbClr val="FFFF00"/>
                </a:solidFill>
              </a:rPr>
            </a:br>
            <a:r>
              <a:rPr lang="en-US" sz="4400" b="1" dirty="0">
                <a:solidFill>
                  <a:srgbClr val="FFFF00"/>
                </a:solidFill>
              </a:rPr>
              <a:t>SAH UNTUK MEMOTONG</a:t>
            </a:r>
          </a:p>
        </p:txBody>
      </p:sp>
      <p:sp>
        <p:nvSpPr>
          <p:cNvPr id="74756" name="AutoShape 4"/>
          <p:cNvSpPr>
            <a:spLocks noChangeArrowheads="1"/>
          </p:cNvSpPr>
          <p:nvPr/>
        </p:nvSpPr>
        <p:spPr bwMode="auto">
          <a:xfrm rot="-706098">
            <a:off x="4800600" y="1752600"/>
            <a:ext cx="685800" cy="2286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AutoShape 5"/>
          <p:cNvSpPr>
            <a:spLocks noChangeArrowheads="1"/>
          </p:cNvSpPr>
          <p:nvPr/>
        </p:nvSpPr>
        <p:spPr bwMode="auto">
          <a:xfrm>
            <a:off x="2286000" y="3200400"/>
            <a:ext cx="1752600" cy="609600"/>
          </a:xfrm>
          <a:prstGeom prst="flowChartAlternateProcess">
            <a:avLst/>
          </a:prstGeom>
          <a:solidFill>
            <a:schemeClr val="tx1">
              <a:lumMod val="75000"/>
            </a:schemeClr>
          </a:solidFill>
          <a:ln w="38100">
            <a:solidFill>
              <a:schemeClr val="tx1"/>
            </a:solidFill>
            <a:miter lim="800000"/>
            <a:headEnd/>
            <a:tailEnd/>
          </a:ln>
          <a:effectLst/>
        </p:spPr>
        <p:txBody>
          <a:bodyPr wrap="none" anchor="ctr"/>
          <a:lstStyle/>
          <a:p>
            <a:endParaRPr lang="en-US"/>
          </a:p>
        </p:txBody>
      </p:sp>
      <p:sp>
        <p:nvSpPr>
          <p:cNvPr id="74758" name="AutoShape 6"/>
          <p:cNvSpPr>
            <a:spLocks noChangeArrowheads="1"/>
          </p:cNvSpPr>
          <p:nvPr/>
        </p:nvSpPr>
        <p:spPr bwMode="auto">
          <a:xfrm>
            <a:off x="2438400" y="3429000"/>
            <a:ext cx="1447800" cy="152400"/>
          </a:xfrm>
          <a:prstGeom prst="flowChartAlternateProcess">
            <a:avLst/>
          </a:prstGeom>
          <a:solidFill>
            <a:schemeClr val="bg1"/>
          </a:solidFill>
          <a:ln w="9525">
            <a:solidFill>
              <a:schemeClr val="bg1"/>
            </a:solidFill>
            <a:miter lim="800000"/>
            <a:headEnd/>
            <a:tailEnd/>
          </a:ln>
          <a:effectLst/>
        </p:spPr>
        <p:txBody>
          <a:bodyPr wrap="none" anchor="ctr"/>
          <a:lstStyle/>
          <a:p>
            <a:endParaRPr lang="en-US"/>
          </a:p>
        </p:txBody>
      </p:sp>
      <p:sp>
        <p:nvSpPr>
          <p:cNvPr id="74759" name="Rectangle 7"/>
          <p:cNvSpPr>
            <a:spLocks noChangeArrowheads="1"/>
          </p:cNvSpPr>
          <p:nvPr/>
        </p:nvSpPr>
        <p:spPr bwMode="auto">
          <a:xfrm>
            <a:off x="3048000" y="4648200"/>
            <a:ext cx="2286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4760" name="Rectangle 8"/>
          <p:cNvSpPr>
            <a:spLocks noChangeArrowheads="1"/>
          </p:cNvSpPr>
          <p:nvPr/>
        </p:nvSpPr>
        <p:spPr bwMode="auto">
          <a:xfrm>
            <a:off x="3048000" y="4800600"/>
            <a:ext cx="1905000" cy="152400"/>
          </a:xfrm>
          <a:prstGeom prst="rect">
            <a:avLst/>
          </a:prstGeom>
          <a:solidFill>
            <a:srgbClr val="808080"/>
          </a:solidFill>
          <a:ln w="9525">
            <a:solidFill>
              <a:schemeClr val="tx1"/>
            </a:solidFill>
            <a:miter lim="800000"/>
            <a:headEnd/>
            <a:tailEnd/>
          </a:ln>
          <a:effectLst/>
        </p:spPr>
        <p:txBody>
          <a:bodyPr wrap="none" anchor="ctr"/>
          <a:lstStyle/>
          <a:p>
            <a:endParaRPr lang="en-US"/>
          </a:p>
        </p:txBody>
      </p:sp>
      <p:sp>
        <p:nvSpPr>
          <p:cNvPr id="74762" name="Line 10"/>
          <p:cNvSpPr>
            <a:spLocks noChangeShapeType="1"/>
          </p:cNvSpPr>
          <p:nvPr/>
        </p:nvSpPr>
        <p:spPr bwMode="auto">
          <a:xfrm flipH="1">
            <a:off x="1447800" y="4724400"/>
            <a:ext cx="304800" cy="304800"/>
          </a:xfrm>
          <a:prstGeom prst="line">
            <a:avLst/>
          </a:prstGeom>
          <a:noFill/>
          <a:ln w="9525">
            <a:solidFill>
              <a:schemeClr val="tx1"/>
            </a:solidFill>
            <a:round/>
            <a:headEnd/>
            <a:tailEnd/>
          </a:ln>
          <a:effectLst/>
        </p:spPr>
        <p:txBody>
          <a:bodyPr/>
          <a:lstStyle/>
          <a:p>
            <a:endParaRPr lang="en-US"/>
          </a:p>
        </p:txBody>
      </p:sp>
      <p:sp>
        <p:nvSpPr>
          <p:cNvPr id="74763" name="Line 11"/>
          <p:cNvSpPr>
            <a:spLocks noChangeShapeType="1"/>
          </p:cNvSpPr>
          <p:nvPr/>
        </p:nvSpPr>
        <p:spPr bwMode="auto">
          <a:xfrm flipH="1">
            <a:off x="1676400" y="4724400"/>
            <a:ext cx="304800" cy="304800"/>
          </a:xfrm>
          <a:prstGeom prst="line">
            <a:avLst/>
          </a:prstGeom>
          <a:noFill/>
          <a:ln w="9525">
            <a:solidFill>
              <a:schemeClr val="tx1"/>
            </a:solidFill>
            <a:round/>
            <a:headEnd/>
            <a:tailEnd/>
          </a:ln>
          <a:effectLst/>
        </p:spPr>
        <p:txBody>
          <a:bodyPr/>
          <a:lstStyle/>
          <a:p>
            <a:endParaRPr lang="en-US"/>
          </a:p>
        </p:txBody>
      </p:sp>
      <p:sp>
        <p:nvSpPr>
          <p:cNvPr id="74764" name="Line 12"/>
          <p:cNvSpPr>
            <a:spLocks noChangeShapeType="1"/>
          </p:cNvSpPr>
          <p:nvPr/>
        </p:nvSpPr>
        <p:spPr bwMode="auto">
          <a:xfrm flipH="1">
            <a:off x="1905000" y="4724400"/>
            <a:ext cx="304800" cy="304800"/>
          </a:xfrm>
          <a:prstGeom prst="line">
            <a:avLst/>
          </a:prstGeom>
          <a:noFill/>
          <a:ln w="9525">
            <a:solidFill>
              <a:schemeClr val="tx1"/>
            </a:solidFill>
            <a:round/>
            <a:headEnd/>
            <a:tailEnd/>
          </a:ln>
          <a:effectLst/>
        </p:spPr>
        <p:txBody>
          <a:bodyPr/>
          <a:lstStyle/>
          <a:p>
            <a:endParaRPr lang="en-US"/>
          </a:p>
        </p:txBody>
      </p:sp>
      <p:sp>
        <p:nvSpPr>
          <p:cNvPr id="74765" name="Line 13"/>
          <p:cNvSpPr>
            <a:spLocks noChangeShapeType="1"/>
          </p:cNvSpPr>
          <p:nvPr/>
        </p:nvSpPr>
        <p:spPr bwMode="auto">
          <a:xfrm flipH="1">
            <a:off x="2133600" y="4724400"/>
            <a:ext cx="304800" cy="304800"/>
          </a:xfrm>
          <a:prstGeom prst="line">
            <a:avLst/>
          </a:prstGeom>
          <a:noFill/>
          <a:ln w="9525">
            <a:solidFill>
              <a:schemeClr val="tx1"/>
            </a:solidFill>
            <a:round/>
            <a:headEnd/>
            <a:tailEnd/>
          </a:ln>
          <a:effectLst/>
        </p:spPr>
        <p:txBody>
          <a:bodyPr/>
          <a:lstStyle/>
          <a:p>
            <a:endParaRPr lang="en-US"/>
          </a:p>
        </p:txBody>
      </p:sp>
      <p:sp>
        <p:nvSpPr>
          <p:cNvPr id="74766" name="Line 14"/>
          <p:cNvSpPr>
            <a:spLocks noChangeShapeType="1"/>
          </p:cNvSpPr>
          <p:nvPr/>
        </p:nvSpPr>
        <p:spPr bwMode="auto">
          <a:xfrm flipH="1">
            <a:off x="2362200" y="4724400"/>
            <a:ext cx="304800" cy="304800"/>
          </a:xfrm>
          <a:prstGeom prst="line">
            <a:avLst/>
          </a:prstGeom>
          <a:noFill/>
          <a:ln w="9525">
            <a:solidFill>
              <a:schemeClr val="tx1"/>
            </a:solidFill>
            <a:round/>
            <a:headEnd/>
            <a:tailEnd/>
          </a:ln>
          <a:effectLst/>
        </p:spPr>
        <p:txBody>
          <a:bodyPr/>
          <a:lstStyle/>
          <a:p>
            <a:endParaRPr lang="en-US"/>
          </a:p>
        </p:txBody>
      </p:sp>
      <p:sp>
        <p:nvSpPr>
          <p:cNvPr id="74767" name="Line 15"/>
          <p:cNvSpPr>
            <a:spLocks noChangeShapeType="1"/>
          </p:cNvSpPr>
          <p:nvPr/>
        </p:nvSpPr>
        <p:spPr bwMode="auto">
          <a:xfrm flipH="1">
            <a:off x="2590800" y="4724400"/>
            <a:ext cx="304800" cy="304800"/>
          </a:xfrm>
          <a:prstGeom prst="line">
            <a:avLst/>
          </a:prstGeom>
          <a:noFill/>
          <a:ln w="9525">
            <a:solidFill>
              <a:schemeClr val="tx1"/>
            </a:solidFill>
            <a:round/>
            <a:headEnd/>
            <a:tailEnd/>
          </a:ln>
          <a:effectLst/>
        </p:spPr>
        <p:txBody>
          <a:bodyPr/>
          <a:lstStyle/>
          <a:p>
            <a:endParaRPr lang="en-US"/>
          </a:p>
        </p:txBody>
      </p:sp>
      <p:sp>
        <p:nvSpPr>
          <p:cNvPr id="74768" name="Line 16"/>
          <p:cNvSpPr>
            <a:spLocks noChangeShapeType="1"/>
          </p:cNvSpPr>
          <p:nvPr/>
        </p:nvSpPr>
        <p:spPr bwMode="auto">
          <a:xfrm flipH="1">
            <a:off x="2819400" y="4800600"/>
            <a:ext cx="228600" cy="228600"/>
          </a:xfrm>
          <a:prstGeom prst="line">
            <a:avLst/>
          </a:prstGeom>
          <a:noFill/>
          <a:ln w="9525">
            <a:solidFill>
              <a:schemeClr val="tx1"/>
            </a:solidFill>
            <a:round/>
            <a:headEnd/>
            <a:tailEnd/>
          </a:ln>
          <a:effectLst/>
        </p:spPr>
        <p:txBody>
          <a:bodyPr/>
          <a:lstStyle/>
          <a:p>
            <a:endParaRPr lang="en-US"/>
          </a:p>
        </p:txBody>
      </p:sp>
      <p:sp>
        <p:nvSpPr>
          <p:cNvPr id="74769" name="Oval 17"/>
          <p:cNvSpPr>
            <a:spLocks noChangeArrowheads="1"/>
          </p:cNvSpPr>
          <p:nvPr/>
        </p:nvSpPr>
        <p:spPr bwMode="auto">
          <a:xfrm>
            <a:off x="2667000" y="3352800"/>
            <a:ext cx="152400" cy="304800"/>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74770" name="Oval 18"/>
          <p:cNvSpPr>
            <a:spLocks noChangeArrowheads="1"/>
          </p:cNvSpPr>
          <p:nvPr/>
        </p:nvSpPr>
        <p:spPr bwMode="auto">
          <a:xfrm>
            <a:off x="3048000" y="3352800"/>
            <a:ext cx="152400" cy="304800"/>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74771" name="Oval 19"/>
          <p:cNvSpPr>
            <a:spLocks noChangeArrowheads="1"/>
          </p:cNvSpPr>
          <p:nvPr/>
        </p:nvSpPr>
        <p:spPr bwMode="auto">
          <a:xfrm>
            <a:off x="3429000" y="3352800"/>
            <a:ext cx="152400" cy="304800"/>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74772" name="Rectangle 20"/>
          <p:cNvSpPr>
            <a:spLocks noChangeArrowheads="1"/>
          </p:cNvSpPr>
          <p:nvPr/>
        </p:nvSpPr>
        <p:spPr bwMode="auto">
          <a:xfrm>
            <a:off x="3276600" y="4800600"/>
            <a:ext cx="533400" cy="152400"/>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74774" name="AutoShape 22"/>
          <p:cNvSpPr>
            <a:spLocks noChangeArrowheads="1"/>
          </p:cNvSpPr>
          <p:nvPr/>
        </p:nvSpPr>
        <p:spPr bwMode="auto">
          <a:xfrm rot="16061642">
            <a:off x="6948698" y="4042160"/>
            <a:ext cx="685800" cy="230188"/>
          </a:xfrm>
          <a:prstGeom prst="flowChartTerminator">
            <a:avLst/>
          </a:prstGeom>
          <a:solidFill>
            <a:schemeClr val="accent2"/>
          </a:solidFill>
          <a:ln w="9525">
            <a:solidFill>
              <a:schemeClr val="tx1"/>
            </a:solidFill>
            <a:miter lim="800000"/>
            <a:headEnd/>
            <a:tailEnd/>
          </a:ln>
          <a:effectLst/>
        </p:spPr>
        <p:txBody>
          <a:bodyPr wrap="none" anchor="ctr"/>
          <a:lstStyle/>
          <a:p>
            <a:endParaRPr lang="en-US"/>
          </a:p>
        </p:txBody>
      </p:sp>
      <p:sp>
        <p:nvSpPr>
          <p:cNvPr id="74775" name="AutoShape 23"/>
          <p:cNvSpPr>
            <a:spLocks noChangeArrowheads="1"/>
          </p:cNvSpPr>
          <p:nvPr/>
        </p:nvSpPr>
        <p:spPr bwMode="auto">
          <a:xfrm rot="20893902">
            <a:off x="5483599" y="5907057"/>
            <a:ext cx="1096749" cy="85566"/>
          </a:xfrm>
          <a:prstGeom prst="flowChartTerminator">
            <a:avLst/>
          </a:prstGeom>
          <a:solidFill>
            <a:schemeClr val="tx1"/>
          </a:solidFill>
          <a:ln w="9525">
            <a:solidFill>
              <a:schemeClr val="tx1"/>
            </a:solidFill>
            <a:miter lim="800000"/>
            <a:headEnd/>
            <a:tailEnd/>
          </a:ln>
          <a:effectLst/>
        </p:spPr>
        <p:txBody>
          <a:bodyPr wrap="none" anchor="ctr"/>
          <a:lstStyle/>
          <a:p>
            <a:endParaRPr lang="en-US"/>
          </a:p>
        </p:txBody>
      </p:sp>
      <p:sp>
        <p:nvSpPr>
          <p:cNvPr id="74777" name="WordArt 25"/>
          <p:cNvSpPr>
            <a:spLocks noChangeArrowheads="1" noChangeShapeType="1" noTextEdit="1"/>
          </p:cNvSpPr>
          <p:nvPr/>
        </p:nvSpPr>
        <p:spPr bwMode="auto">
          <a:xfrm>
            <a:off x="914400" y="5943600"/>
            <a:ext cx="3886200" cy="457200"/>
          </a:xfrm>
          <a:prstGeom prst="rect">
            <a:avLst/>
          </a:prstGeom>
        </p:spPr>
        <p:txBody>
          <a:bodyPr wrap="none" fromWordArt="1">
            <a:prstTxWarp prst="textSlantUp">
              <a:avLst>
                <a:gd name="adj" fmla="val 55556"/>
              </a:avLst>
            </a:prstTxWarp>
          </a:bodyPr>
          <a:lstStyle/>
          <a:p>
            <a:pPr algn="ctr"/>
            <a:r>
              <a:rPr lang="en-US" kern="10">
                <a:ln w="9525">
                  <a:solidFill>
                    <a:srgbClr val="000000"/>
                  </a:solidFill>
                  <a:round/>
                  <a:headEnd/>
                  <a:tailEnd/>
                </a:ln>
                <a:latin typeface="Arial Black"/>
              </a:rPr>
              <a:t>MENGAPA SAH?</a:t>
            </a:r>
          </a:p>
        </p:txBody>
      </p:sp>
      <p:sp>
        <p:nvSpPr>
          <p:cNvPr id="30" name="AutoShape 23"/>
          <p:cNvSpPr>
            <a:spLocks noChangeArrowheads="1"/>
          </p:cNvSpPr>
          <p:nvPr/>
        </p:nvSpPr>
        <p:spPr bwMode="auto">
          <a:xfrm rot="20893902">
            <a:off x="5633052" y="5873542"/>
            <a:ext cx="990600" cy="45719"/>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74776" name="AutoShape 24"/>
          <p:cNvSpPr>
            <a:spLocks noChangeArrowheads="1"/>
          </p:cNvSpPr>
          <p:nvPr/>
        </p:nvSpPr>
        <p:spPr bwMode="auto">
          <a:xfrm rot="-706098">
            <a:off x="6469063" y="5715000"/>
            <a:ext cx="685800" cy="150813"/>
          </a:xfrm>
          <a:prstGeom prst="flowChartTerminator">
            <a:avLst/>
          </a:prstGeom>
          <a:solidFill>
            <a:schemeClr val="accent3">
              <a:lumMod val="50000"/>
            </a:schemeClr>
          </a:solidFill>
          <a:ln w="9525">
            <a:solidFill>
              <a:schemeClr val="accent3">
                <a:lumMod val="50000"/>
              </a:schemeClr>
            </a:solidFill>
            <a:miter lim="800000"/>
            <a:headEnd/>
            <a:tailEnd/>
          </a:ln>
          <a:effectLst/>
        </p:spPr>
        <p:txBody>
          <a:bodyPr wrap="none" anchor="ctr"/>
          <a:lstStyle/>
          <a:p>
            <a:endParaRPr lang="en-US"/>
          </a:p>
        </p:txBody>
      </p:sp>
      <p:sp>
        <p:nvSpPr>
          <p:cNvPr id="32" name="Isosceles Triangle 31"/>
          <p:cNvSpPr/>
          <p:nvPr/>
        </p:nvSpPr>
        <p:spPr bwMode="auto">
          <a:xfrm rot="11703424">
            <a:off x="1258854" y="4559417"/>
            <a:ext cx="512509" cy="579935"/>
          </a:xfrm>
          <a:prstGeom prst="triangle">
            <a:avLst/>
          </a:prstGeom>
          <a:solidFill>
            <a:schemeClr val="tx2">
              <a:lumMod val="75000"/>
            </a:schemeClr>
          </a:solidFill>
          <a:ln w="9525" cap="flat" cmpd="sng" algn="ctr">
            <a:solidFill>
              <a:schemeClr val="tx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Black"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475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475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475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74754"/>
                                        </p:tgtEl>
                                      </p:cBhvr>
                                      <p:to x="150000" y="150000"/>
                                    </p:animScale>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2" nodeType="clickEffect">
                                  <p:stCondLst>
                                    <p:cond delay="0"/>
                                  </p:stCondLst>
                                  <p:childTnLst>
                                    <p:anim calcmode="lin" valueType="num">
                                      <p:cBhvr>
                                        <p:cTn id="18" dur="500" fill="hold"/>
                                        <p:tgtEl>
                                          <p:spTgt spid="74754"/>
                                        </p:tgtEl>
                                        <p:attrNameLst>
                                          <p:attrName>ppt_w</p:attrName>
                                        </p:attrNameLst>
                                      </p:cBhvr>
                                      <p:tavLst>
                                        <p:tav tm="0">
                                          <p:val>
                                            <p:strVal val="ppt_w"/>
                                          </p:val>
                                        </p:tav>
                                        <p:tav tm="100000">
                                          <p:val>
                                            <p:fltVal val="0"/>
                                          </p:val>
                                        </p:tav>
                                      </p:tavLst>
                                    </p:anim>
                                    <p:anim calcmode="lin" valueType="num">
                                      <p:cBhvr>
                                        <p:cTn id="19" dur="500" fill="hold"/>
                                        <p:tgtEl>
                                          <p:spTgt spid="74754"/>
                                        </p:tgtEl>
                                        <p:attrNameLst>
                                          <p:attrName>ppt_h</p:attrName>
                                        </p:attrNameLst>
                                      </p:cBhvr>
                                      <p:tavLst>
                                        <p:tav tm="0">
                                          <p:val>
                                            <p:strVal val="ppt_h"/>
                                          </p:val>
                                        </p:tav>
                                        <p:tav tm="100000">
                                          <p:val>
                                            <p:fltVal val="0"/>
                                          </p:val>
                                        </p:tav>
                                      </p:tavLst>
                                    </p:anim>
                                    <p:set>
                                      <p:cBhvr>
                                        <p:cTn id="20" dur="1" fill="hold">
                                          <p:stCondLst>
                                            <p:cond delay="499"/>
                                          </p:stCondLst>
                                        </p:cTn>
                                        <p:tgtEl>
                                          <p:spTgt spid="747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4" grpId="1"/>
      <p:bldP spid="74754" grpId="2"/>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8" name="Oval 12"/>
          <p:cNvSpPr>
            <a:spLocks noChangeArrowheads="1"/>
          </p:cNvSpPr>
          <p:nvPr/>
        </p:nvSpPr>
        <p:spPr bwMode="auto">
          <a:xfrm>
            <a:off x="1600200" y="5562600"/>
            <a:ext cx="11430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4" name="AutoShape 8"/>
          <p:cNvSpPr>
            <a:spLocks noChangeArrowheads="1"/>
          </p:cNvSpPr>
          <p:nvPr/>
        </p:nvSpPr>
        <p:spPr bwMode="auto">
          <a:xfrm rot="-5007802">
            <a:off x="1295400" y="4038600"/>
            <a:ext cx="304800" cy="3048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2"/>
          </a:solidFill>
          <a:ln w="9525">
            <a:solidFill>
              <a:schemeClr val="tx1"/>
            </a:solidFill>
            <a:miter lim="800000"/>
            <a:headEnd/>
            <a:tailEnd/>
          </a:ln>
          <a:effectLst/>
        </p:spPr>
        <p:txBody>
          <a:bodyPr wrap="none" anchor="ctr"/>
          <a:lstStyle/>
          <a:p>
            <a:endParaRPr lang="en-US"/>
          </a:p>
        </p:txBody>
      </p:sp>
      <p:sp>
        <p:nvSpPr>
          <p:cNvPr id="75778" name="Rectangle 2"/>
          <p:cNvSpPr>
            <a:spLocks noGrp="1" noChangeArrowheads="1"/>
          </p:cNvSpPr>
          <p:nvPr>
            <p:ph type="title"/>
          </p:nvPr>
        </p:nvSpPr>
        <p:spPr>
          <a:xfrm>
            <a:off x="609600" y="274638"/>
            <a:ext cx="8229600" cy="868362"/>
          </a:xfrm>
        </p:spPr>
        <p:txBody>
          <a:bodyPr/>
          <a:lstStyle/>
          <a:p>
            <a:pPr algn="ctr"/>
            <a:r>
              <a:rPr lang="en-US" sz="3600" b="1" dirty="0">
                <a:solidFill>
                  <a:srgbClr val="FF66FF"/>
                </a:solidFill>
              </a:rPr>
              <a:t>ALAT-ALAT TIDAK SAH</a:t>
            </a:r>
            <a:br>
              <a:rPr lang="en-US" sz="3600" b="1" dirty="0">
                <a:solidFill>
                  <a:srgbClr val="FF66FF"/>
                </a:solidFill>
              </a:rPr>
            </a:br>
            <a:r>
              <a:rPr lang="en-US" sz="3600" b="1" dirty="0">
                <a:solidFill>
                  <a:srgbClr val="FF66FF"/>
                </a:solidFill>
              </a:rPr>
              <a:t>UNTUK MENYEMBELIH</a:t>
            </a:r>
          </a:p>
        </p:txBody>
      </p:sp>
      <p:sp>
        <p:nvSpPr>
          <p:cNvPr id="75779" name="Rectangle 3"/>
          <p:cNvSpPr>
            <a:spLocks noChangeArrowheads="1"/>
          </p:cNvSpPr>
          <p:nvPr/>
        </p:nvSpPr>
        <p:spPr bwMode="auto">
          <a:xfrm>
            <a:off x="2971800" y="1981200"/>
            <a:ext cx="1219200" cy="762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75781" name="AutoShape 5"/>
          <p:cNvSpPr>
            <a:spLocks noChangeArrowheads="1"/>
          </p:cNvSpPr>
          <p:nvPr/>
        </p:nvSpPr>
        <p:spPr bwMode="auto">
          <a:xfrm>
            <a:off x="2743200" y="1676400"/>
            <a:ext cx="228600" cy="609600"/>
          </a:xfrm>
          <a:prstGeom prst="can">
            <a:avLst>
              <a:gd name="adj" fmla="val 66667"/>
            </a:avLst>
          </a:prstGeom>
          <a:solidFill>
            <a:schemeClr val="accent2"/>
          </a:solidFill>
          <a:ln w="9525">
            <a:solidFill>
              <a:schemeClr val="tx1"/>
            </a:solidFill>
            <a:round/>
            <a:headEnd/>
            <a:tailEnd/>
          </a:ln>
          <a:effectLst/>
        </p:spPr>
        <p:txBody>
          <a:bodyPr wrap="none" anchor="ctr"/>
          <a:lstStyle/>
          <a:p>
            <a:endParaRPr lang="en-US"/>
          </a:p>
        </p:txBody>
      </p:sp>
      <p:sp>
        <p:nvSpPr>
          <p:cNvPr id="75782" name="AutoShape 6"/>
          <p:cNvSpPr>
            <a:spLocks noChangeArrowheads="1"/>
          </p:cNvSpPr>
          <p:nvPr/>
        </p:nvSpPr>
        <p:spPr bwMode="auto">
          <a:xfrm>
            <a:off x="1981200" y="2895600"/>
            <a:ext cx="1676400" cy="457200"/>
          </a:xfrm>
          <a:prstGeom prst="cube">
            <a:avLst>
              <a:gd name="adj" fmla="val 25000"/>
            </a:avLst>
          </a:prstGeom>
          <a:solidFill>
            <a:schemeClr val="hlink"/>
          </a:solidFill>
          <a:ln w="9525">
            <a:solidFill>
              <a:schemeClr val="tx1"/>
            </a:solidFill>
            <a:miter lim="800000"/>
            <a:headEnd/>
            <a:tailEnd/>
          </a:ln>
          <a:effectLst/>
        </p:spPr>
        <p:txBody>
          <a:bodyPr wrap="none" anchor="ctr"/>
          <a:lstStyle/>
          <a:p>
            <a:endParaRPr lang="en-US"/>
          </a:p>
        </p:txBody>
      </p:sp>
      <p:sp>
        <p:nvSpPr>
          <p:cNvPr id="75783" name="AutoShape 7"/>
          <p:cNvSpPr>
            <a:spLocks noChangeArrowheads="1"/>
          </p:cNvSpPr>
          <p:nvPr/>
        </p:nvSpPr>
        <p:spPr bwMode="auto">
          <a:xfrm>
            <a:off x="1524000" y="4114800"/>
            <a:ext cx="2286000" cy="152400"/>
          </a:xfrm>
          <a:prstGeom prst="flowChartTerminator">
            <a:avLst/>
          </a:prstGeom>
          <a:solidFill>
            <a:schemeClr val="tx2"/>
          </a:solidFill>
          <a:ln w="9525">
            <a:solidFill>
              <a:schemeClr val="tx1"/>
            </a:solidFill>
            <a:miter lim="800000"/>
            <a:headEnd/>
            <a:tailEnd/>
          </a:ln>
          <a:effectLst/>
        </p:spPr>
        <p:txBody>
          <a:bodyPr wrap="none" anchor="ctr"/>
          <a:lstStyle/>
          <a:p>
            <a:endParaRPr lang="en-US"/>
          </a:p>
        </p:txBody>
      </p:sp>
      <p:sp>
        <p:nvSpPr>
          <p:cNvPr id="75785" name="AutoShape 9"/>
          <p:cNvSpPr>
            <a:spLocks noChangeArrowheads="1"/>
          </p:cNvSpPr>
          <p:nvPr/>
        </p:nvSpPr>
        <p:spPr bwMode="auto">
          <a:xfrm rot="5400000">
            <a:off x="3733800" y="4038600"/>
            <a:ext cx="304800" cy="3048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2"/>
          </a:solidFill>
          <a:ln w="9525">
            <a:solidFill>
              <a:schemeClr val="tx1"/>
            </a:solidFill>
            <a:miter lim="800000"/>
            <a:headEnd/>
            <a:tailEnd/>
          </a:ln>
          <a:effectLst/>
        </p:spPr>
        <p:txBody>
          <a:bodyPr wrap="none" anchor="ctr"/>
          <a:lstStyle/>
          <a:p>
            <a:endParaRPr lang="en-US"/>
          </a:p>
        </p:txBody>
      </p:sp>
      <p:sp>
        <p:nvSpPr>
          <p:cNvPr id="75786" name="AutoShape 10"/>
          <p:cNvSpPr>
            <a:spLocks noChangeArrowheads="1"/>
          </p:cNvSpPr>
          <p:nvPr/>
        </p:nvSpPr>
        <p:spPr bwMode="auto">
          <a:xfrm rot="-5178935">
            <a:off x="2057400" y="5334000"/>
            <a:ext cx="304800" cy="838200"/>
          </a:xfrm>
          <a:prstGeom prst="moon">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75787" name="AutoShape 11"/>
          <p:cNvSpPr>
            <a:spLocks noChangeArrowheads="1"/>
          </p:cNvSpPr>
          <p:nvPr/>
        </p:nvSpPr>
        <p:spPr bwMode="auto">
          <a:xfrm rot="5374078" flipV="1">
            <a:off x="2017713" y="5676900"/>
            <a:ext cx="304800" cy="838200"/>
          </a:xfrm>
          <a:prstGeom prst="moon">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75789" name="Line 13"/>
          <p:cNvSpPr>
            <a:spLocks noChangeShapeType="1"/>
          </p:cNvSpPr>
          <p:nvPr/>
        </p:nvSpPr>
        <p:spPr bwMode="auto">
          <a:xfrm>
            <a:off x="1905000" y="6019800"/>
            <a:ext cx="0" cy="152400"/>
          </a:xfrm>
          <a:prstGeom prst="line">
            <a:avLst/>
          </a:prstGeom>
          <a:noFill/>
          <a:ln w="9525">
            <a:solidFill>
              <a:srgbClr val="808080"/>
            </a:solidFill>
            <a:round/>
            <a:headEnd/>
            <a:tailEnd/>
          </a:ln>
          <a:effectLst/>
        </p:spPr>
        <p:txBody>
          <a:bodyPr/>
          <a:lstStyle/>
          <a:p>
            <a:endParaRPr lang="en-US"/>
          </a:p>
        </p:txBody>
      </p:sp>
      <p:sp>
        <p:nvSpPr>
          <p:cNvPr id="75790" name="Line 14"/>
          <p:cNvSpPr>
            <a:spLocks noChangeShapeType="1"/>
          </p:cNvSpPr>
          <p:nvPr/>
        </p:nvSpPr>
        <p:spPr bwMode="auto">
          <a:xfrm>
            <a:off x="2209800" y="5943600"/>
            <a:ext cx="0" cy="152400"/>
          </a:xfrm>
          <a:prstGeom prst="line">
            <a:avLst/>
          </a:prstGeom>
          <a:noFill/>
          <a:ln w="9525">
            <a:solidFill>
              <a:srgbClr val="808080"/>
            </a:solidFill>
            <a:round/>
            <a:headEnd/>
            <a:tailEnd/>
          </a:ln>
          <a:effectLst/>
        </p:spPr>
        <p:txBody>
          <a:bodyPr/>
          <a:lstStyle/>
          <a:p>
            <a:endParaRPr lang="en-US"/>
          </a:p>
        </p:txBody>
      </p:sp>
      <p:sp>
        <p:nvSpPr>
          <p:cNvPr id="75791" name="Line 15"/>
          <p:cNvSpPr>
            <a:spLocks noChangeShapeType="1"/>
          </p:cNvSpPr>
          <p:nvPr/>
        </p:nvSpPr>
        <p:spPr bwMode="auto">
          <a:xfrm>
            <a:off x="2362200" y="5715000"/>
            <a:ext cx="0" cy="152400"/>
          </a:xfrm>
          <a:prstGeom prst="line">
            <a:avLst/>
          </a:prstGeom>
          <a:noFill/>
          <a:ln w="9525">
            <a:solidFill>
              <a:srgbClr val="808080"/>
            </a:solidFill>
            <a:round/>
            <a:headEnd/>
            <a:tailEnd/>
          </a:ln>
          <a:effectLst/>
        </p:spPr>
        <p:txBody>
          <a:bodyPr/>
          <a:lstStyle/>
          <a:p>
            <a:endParaRPr lang="en-US"/>
          </a:p>
        </p:txBody>
      </p:sp>
      <p:sp>
        <p:nvSpPr>
          <p:cNvPr id="75792" name="Line 16"/>
          <p:cNvSpPr>
            <a:spLocks noChangeShapeType="1"/>
          </p:cNvSpPr>
          <p:nvPr/>
        </p:nvSpPr>
        <p:spPr bwMode="auto">
          <a:xfrm>
            <a:off x="2514600" y="6019800"/>
            <a:ext cx="0" cy="152400"/>
          </a:xfrm>
          <a:prstGeom prst="line">
            <a:avLst/>
          </a:prstGeom>
          <a:noFill/>
          <a:ln w="9525">
            <a:solidFill>
              <a:srgbClr val="808080"/>
            </a:solidFill>
            <a:round/>
            <a:headEnd/>
            <a:tailEnd/>
          </a:ln>
          <a:effectLst/>
        </p:spPr>
        <p:txBody>
          <a:bodyPr/>
          <a:lstStyle/>
          <a:p>
            <a:endParaRPr lang="en-US"/>
          </a:p>
        </p:txBody>
      </p:sp>
      <p:sp>
        <p:nvSpPr>
          <p:cNvPr id="75793" name="Line 17"/>
          <p:cNvSpPr>
            <a:spLocks noChangeShapeType="1"/>
          </p:cNvSpPr>
          <p:nvPr/>
        </p:nvSpPr>
        <p:spPr bwMode="auto">
          <a:xfrm>
            <a:off x="2209800" y="5791200"/>
            <a:ext cx="0" cy="152400"/>
          </a:xfrm>
          <a:prstGeom prst="line">
            <a:avLst/>
          </a:prstGeom>
          <a:noFill/>
          <a:ln w="9525">
            <a:solidFill>
              <a:srgbClr val="808080"/>
            </a:solidFill>
            <a:round/>
            <a:headEnd/>
            <a:tailEnd/>
          </a:ln>
          <a:effectLst/>
        </p:spPr>
        <p:txBody>
          <a:bodyPr/>
          <a:lstStyle/>
          <a:p>
            <a:endParaRPr lang="en-US"/>
          </a:p>
        </p:txBody>
      </p:sp>
      <p:sp>
        <p:nvSpPr>
          <p:cNvPr id="75794" name="Line 18"/>
          <p:cNvSpPr>
            <a:spLocks noChangeShapeType="1"/>
          </p:cNvSpPr>
          <p:nvPr/>
        </p:nvSpPr>
        <p:spPr bwMode="auto">
          <a:xfrm>
            <a:off x="2057400" y="5943600"/>
            <a:ext cx="0" cy="152400"/>
          </a:xfrm>
          <a:prstGeom prst="line">
            <a:avLst/>
          </a:prstGeom>
          <a:noFill/>
          <a:ln w="9525">
            <a:solidFill>
              <a:srgbClr val="808080"/>
            </a:solidFill>
            <a:round/>
            <a:headEnd/>
            <a:tailEnd/>
          </a:ln>
          <a:effectLst/>
        </p:spPr>
        <p:txBody>
          <a:bodyPr/>
          <a:lstStyle/>
          <a:p>
            <a:endParaRPr lang="en-US"/>
          </a:p>
        </p:txBody>
      </p:sp>
      <p:sp>
        <p:nvSpPr>
          <p:cNvPr id="75795" name="Line 19"/>
          <p:cNvSpPr>
            <a:spLocks noChangeShapeType="1"/>
          </p:cNvSpPr>
          <p:nvPr/>
        </p:nvSpPr>
        <p:spPr bwMode="auto">
          <a:xfrm>
            <a:off x="2057400" y="5715000"/>
            <a:ext cx="0" cy="152400"/>
          </a:xfrm>
          <a:prstGeom prst="line">
            <a:avLst/>
          </a:prstGeom>
          <a:noFill/>
          <a:ln w="9525">
            <a:solidFill>
              <a:srgbClr val="808080"/>
            </a:solidFill>
            <a:round/>
            <a:headEnd/>
            <a:tailEnd/>
          </a:ln>
          <a:effectLst/>
        </p:spPr>
        <p:txBody>
          <a:bodyPr/>
          <a:lstStyle/>
          <a:p>
            <a:endParaRPr lang="en-US"/>
          </a:p>
        </p:txBody>
      </p:sp>
      <p:sp>
        <p:nvSpPr>
          <p:cNvPr id="75796" name="Line 20"/>
          <p:cNvSpPr>
            <a:spLocks noChangeShapeType="1"/>
          </p:cNvSpPr>
          <p:nvPr/>
        </p:nvSpPr>
        <p:spPr bwMode="auto">
          <a:xfrm>
            <a:off x="1905000" y="5638800"/>
            <a:ext cx="0" cy="152400"/>
          </a:xfrm>
          <a:prstGeom prst="line">
            <a:avLst/>
          </a:prstGeom>
          <a:noFill/>
          <a:ln w="9525">
            <a:solidFill>
              <a:srgbClr val="808080"/>
            </a:solidFill>
            <a:round/>
            <a:headEnd/>
            <a:tailEnd/>
          </a:ln>
          <a:effectLst/>
        </p:spPr>
        <p:txBody>
          <a:bodyPr/>
          <a:lstStyle/>
          <a:p>
            <a:endParaRPr lang="en-US"/>
          </a:p>
        </p:txBody>
      </p:sp>
      <p:sp>
        <p:nvSpPr>
          <p:cNvPr id="75797" name="Line 21"/>
          <p:cNvSpPr>
            <a:spLocks noChangeShapeType="1"/>
          </p:cNvSpPr>
          <p:nvPr/>
        </p:nvSpPr>
        <p:spPr bwMode="auto">
          <a:xfrm>
            <a:off x="2514600" y="5715000"/>
            <a:ext cx="0" cy="152400"/>
          </a:xfrm>
          <a:prstGeom prst="line">
            <a:avLst/>
          </a:prstGeom>
          <a:noFill/>
          <a:ln w="9525">
            <a:solidFill>
              <a:srgbClr val="808080"/>
            </a:solidFill>
            <a:round/>
            <a:headEnd/>
            <a:tailEnd/>
          </a:ln>
          <a:effectLst/>
        </p:spPr>
        <p:txBody>
          <a:bodyPr/>
          <a:lstStyle/>
          <a:p>
            <a:endParaRPr lang="en-US"/>
          </a:p>
        </p:txBody>
      </p:sp>
      <p:sp>
        <p:nvSpPr>
          <p:cNvPr id="75798" name="Line 22"/>
          <p:cNvSpPr>
            <a:spLocks noChangeShapeType="1"/>
          </p:cNvSpPr>
          <p:nvPr/>
        </p:nvSpPr>
        <p:spPr bwMode="auto">
          <a:xfrm>
            <a:off x="2362200" y="5943600"/>
            <a:ext cx="0" cy="152400"/>
          </a:xfrm>
          <a:prstGeom prst="line">
            <a:avLst/>
          </a:prstGeom>
          <a:noFill/>
          <a:ln w="9525">
            <a:solidFill>
              <a:srgbClr val="808080"/>
            </a:solidFill>
            <a:round/>
            <a:headEnd/>
            <a:tailEnd/>
          </a:ln>
          <a:effectLst/>
        </p:spPr>
        <p:txBody>
          <a:bodyPr/>
          <a:lstStyle/>
          <a:p>
            <a:endParaRPr lang="en-US"/>
          </a:p>
        </p:txBody>
      </p:sp>
      <p:sp>
        <p:nvSpPr>
          <p:cNvPr id="75799" name="AutoShape 23"/>
          <p:cNvSpPr>
            <a:spLocks noChangeArrowheads="1"/>
          </p:cNvSpPr>
          <p:nvPr/>
        </p:nvSpPr>
        <p:spPr bwMode="auto">
          <a:xfrm rot="-3912778">
            <a:off x="6399213" y="1322388"/>
            <a:ext cx="101600" cy="3200400"/>
          </a:xfrm>
          <a:prstGeom prst="can">
            <a:avLst>
              <a:gd name="adj" fmla="val 787500"/>
            </a:avLst>
          </a:prstGeom>
          <a:solidFill>
            <a:srgbClr val="00CC00"/>
          </a:solidFill>
          <a:ln w="9525">
            <a:solidFill>
              <a:schemeClr val="tx1"/>
            </a:solidFill>
            <a:round/>
            <a:headEnd/>
            <a:tailEnd/>
          </a:ln>
          <a:effectLst/>
        </p:spPr>
        <p:txBody>
          <a:bodyPr wrap="none" anchor="ctr"/>
          <a:lstStyle/>
          <a:p>
            <a:endParaRPr lang="en-US"/>
          </a:p>
        </p:txBody>
      </p:sp>
      <p:sp>
        <p:nvSpPr>
          <p:cNvPr id="75800" name="Line 24"/>
          <p:cNvSpPr>
            <a:spLocks noChangeShapeType="1"/>
          </p:cNvSpPr>
          <p:nvPr/>
        </p:nvSpPr>
        <p:spPr bwMode="auto">
          <a:xfrm>
            <a:off x="7239000" y="3352800"/>
            <a:ext cx="304800" cy="609600"/>
          </a:xfrm>
          <a:prstGeom prst="line">
            <a:avLst/>
          </a:prstGeom>
          <a:noFill/>
          <a:ln w="38100">
            <a:solidFill>
              <a:srgbClr val="00CC00"/>
            </a:solidFill>
            <a:round/>
            <a:headEnd/>
            <a:tailEnd/>
          </a:ln>
          <a:effectLst/>
        </p:spPr>
        <p:txBody>
          <a:bodyPr/>
          <a:lstStyle/>
          <a:p>
            <a:endParaRPr lang="en-US"/>
          </a:p>
        </p:txBody>
      </p:sp>
      <p:sp>
        <p:nvSpPr>
          <p:cNvPr id="75801" name="Oval 25"/>
          <p:cNvSpPr>
            <a:spLocks noChangeArrowheads="1"/>
          </p:cNvSpPr>
          <p:nvPr/>
        </p:nvSpPr>
        <p:spPr bwMode="auto">
          <a:xfrm rot="-1680742">
            <a:off x="7543800" y="3657600"/>
            <a:ext cx="304800" cy="1066800"/>
          </a:xfrm>
          <a:prstGeom prst="ellipse">
            <a:avLst/>
          </a:prstGeom>
          <a:solidFill>
            <a:srgbClr val="00CC00"/>
          </a:solidFill>
          <a:ln w="9525">
            <a:solidFill>
              <a:schemeClr val="tx1"/>
            </a:solidFill>
            <a:round/>
            <a:headEnd/>
            <a:tailEnd/>
          </a:ln>
          <a:effectLst/>
        </p:spPr>
        <p:txBody>
          <a:bodyPr wrap="none" anchor="ctr"/>
          <a:lstStyle/>
          <a:p>
            <a:endParaRPr lang="en-US"/>
          </a:p>
        </p:txBody>
      </p:sp>
      <p:sp>
        <p:nvSpPr>
          <p:cNvPr id="75802" name="WordArt 26"/>
          <p:cNvSpPr>
            <a:spLocks noChangeArrowheads="1" noChangeShapeType="1" noTextEdit="1"/>
          </p:cNvSpPr>
          <p:nvPr/>
        </p:nvSpPr>
        <p:spPr bwMode="auto">
          <a:xfrm>
            <a:off x="4419600" y="5181600"/>
            <a:ext cx="2914650" cy="708025"/>
          </a:xfrm>
          <a:prstGeom prst="rect">
            <a:avLst/>
          </a:prstGeom>
        </p:spPr>
        <p:txBody>
          <a:bodyPr wrap="none" fromWordArt="1">
            <a:prstTxWarp prst="textSlantUp">
              <a:avLst>
                <a:gd name="adj" fmla="val 55556"/>
              </a:avLst>
            </a:prstTxWarp>
          </a:bodyPr>
          <a:lstStyle/>
          <a:p>
            <a:pPr algn="ctr"/>
            <a:r>
              <a:rPr lang="en-US" kern="10">
                <a:ln w="9525">
                  <a:solidFill>
                    <a:srgbClr val="000000"/>
                  </a:solidFill>
                  <a:round/>
                  <a:headEnd/>
                  <a:tailEnd/>
                </a:ln>
                <a:latin typeface="Arial Black"/>
              </a:rPr>
              <a:t>MENGAPA TIDAK SAH?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7577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1905000" y="244475"/>
            <a:ext cx="6096000" cy="1431925"/>
          </a:xfrm>
        </p:spPr>
        <p:txBody>
          <a:bodyPr/>
          <a:lstStyle/>
          <a:p>
            <a:pPr algn="ctr"/>
            <a:r>
              <a:rPr lang="en-US" sz="4000" dirty="0">
                <a:solidFill>
                  <a:srgbClr val="FF99FF"/>
                </a:solidFill>
              </a:rPr>
              <a:t>SUNAH-SUNAH</a:t>
            </a:r>
            <a:r>
              <a:rPr lang="en-US" sz="4000" dirty="0"/>
              <a:t/>
            </a:r>
            <a:br>
              <a:rPr lang="en-US" sz="4000" dirty="0"/>
            </a:br>
            <a:r>
              <a:rPr lang="en-US" sz="4000" dirty="0"/>
              <a:t>PENYEMBELIHAN</a:t>
            </a:r>
          </a:p>
        </p:txBody>
      </p:sp>
      <p:sp>
        <p:nvSpPr>
          <p:cNvPr id="33795" name="Rectangle 3"/>
          <p:cNvSpPr>
            <a:spLocks noGrp="1" noRot="1" noChangeArrowheads="1"/>
          </p:cNvSpPr>
          <p:nvPr>
            <p:ph type="body" idx="1"/>
          </p:nvPr>
        </p:nvSpPr>
        <p:spPr>
          <a:xfrm>
            <a:off x="1905000" y="1783560"/>
            <a:ext cx="6019800" cy="4572000"/>
          </a:xfrm>
        </p:spPr>
        <p:txBody>
          <a:bodyPr/>
          <a:lstStyle/>
          <a:p>
            <a:pPr marL="609600" indent="-609600" algn="ctr">
              <a:lnSpc>
                <a:spcPct val="80000"/>
              </a:lnSpc>
              <a:buFont typeface="Wingdings" pitchFamily="2" charset="2"/>
              <a:buAutoNum type="arabicPeriod"/>
            </a:pPr>
            <a:r>
              <a:rPr lang="en-US" sz="2800" dirty="0" err="1"/>
              <a:t>Pemotongan</a:t>
            </a:r>
            <a:r>
              <a:rPr lang="en-US" sz="2800" dirty="0"/>
              <a:t> </a:t>
            </a:r>
            <a:r>
              <a:rPr lang="en-US" sz="2800" dirty="0" err="1"/>
              <a:t>di</a:t>
            </a:r>
            <a:r>
              <a:rPr lang="en-US" sz="2800" dirty="0"/>
              <a:t> </a:t>
            </a:r>
            <a:r>
              <a:rPr lang="en-US" sz="2800" dirty="0" err="1"/>
              <a:t>dua</a:t>
            </a:r>
            <a:r>
              <a:rPr lang="en-US" sz="2800" dirty="0"/>
              <a:t> </a:t>
            </a:r>
            <a:r>
              <a:rPr lang="en-US" sz="2800" dirty="0" err="1"/>
              <a:t>urat</a:t>
            </a:r>
            <a:r>
              <a:rPr lang="en-US" sz="2800" dirty="0"/>
              <a:t> </a:t>
            </a:r>
            <a:r>
              <a:rPr lang="en-US" sz="2800" dirty="0" err="1"/>
              <a:t>leher</a:t>
            </a:r>
            <a:endParaRPr lang="en-US" sz="2800" dirty="0"/>
          </a:p>
          <a:p>
            <a:pPr marL="609600" indent="-609600" algn="ctr">
              <a:lnSpc>
                <a:spcPct val="80000"/>
              </a:lnSpc>
              <a:buFont typeface="Wingdings" pitchFamily="2" charset="2"/>
              <a:buAutoNum type="arabicPeriod"/>
            </a:pPr>
            <a:endParaRPr lang="en-US" sz="2800" dirty="0"/>
          </a:p>
          <a:p>
            <a:pPr marL="609600" indent="-609600" algn="ctr">
              <a:lnSpc>
                <a:spcPct val="80000"/>
              </a:lnSpc>
              <a:buFont typeface="Wingdings" pitchFamily="2" charset="2"/>
              <a:buAutoNum type="arabicPeriod"/>
            </a:pPr>
            <a:r>
              <a:rPr lang="en-US" sz="2800" dirty="0" err="1"/>
              <a:t>Pemotongan</a:t>
            </a:r>
            <a:r>
              <a:rPr lang="en-US" sz="2800" dirty="0"/>
              <a:t> </a:t>
            </a:r>
            <a:r>
              <a:rPr lang="en-US" sz="2800" dirty="0" err="1"/>
              <a:t>di</a:t>
            </a:r>
            <a:r>
              <a:rPr lang="en-US" sz="2800" dirty="0"/>
              <a:t> </a:t>
            </a:r>
            <a:r>
              <a:rPr lang="en-US" sz="2800" dirty="0" err="1"/>
              <a:t>pangkal</a:t>
            </a:r>
            <a:r>
              <a:rPr lang="en-US" sz="2800" dirty="0"/>
              <a:t> </a:t>
            </a:r>
            <a:r>
              <a:rPr lang="en-US" sz="2800" dirty="0" err="1"/>
              <a:t>leher</a:t>
            </a:r>
            <a:endParaRPr lang="en-US" sz="2800" dirty="0"/>
          </a:p>
          <a:p>
            <a:pPr marL="609600" indent="-609600" algn="ctr">
              <a:lnSpc>
                <a:spcPct val="80000"/>
              </a:lnSpc>
              <a:buFont typeface="Wingdings" pitchFamily="2" charset="2"/>
              <a:buAutoNum type="arabicPeriod"/>
            </a:pPr>
            <a:endParaRPr lang="en-US" sz="2800" dirty="0"/>
          </a:p>
          <a:p>
            <a:pPr marL="609600" indent="-609600" algn="ctr">
              <a:lnSpc>
                <a:spcPct val="80000"/>
              </a:lnSpc>
              <a:buFont typeface="Wingdings" pitchFamily="2" charset="2"/>
              <a:buAutoNum type="arabicPeriod"/>
            </a:pPr>
            <a:r>
              <a:rPr lang="en-US" sz="2800" dirty="0" err="1"/>
              <a:t>Digulingkan</a:t>
            </a:r>
            <a:r>
              <a:rPr lang="en-US" sz="2800" dirty="0"/>
              <a:t> </a:t>
            </a:r>
            <a:r>
              <a:rPr lang="en-US" sz="2800" dirty="0" err="1"/>
              <a:t>di</a:t>
            </a:r>
            <a:r>
              <a:rPr lang="en-US" sz="2800" dirty="0"/>
              <a:t> </a:t>
            </a:r>
            <a:r>
              <a:rPr lang="en-US" sz="2800" dirty="0" err="1"/>
              <a:t>rusuk</a:t>
            </a:r>
            <a:r>
              <a:rPr lang="en-US" sz="2800" dirty="0"/>
              <a:t> </a:t>
            </a:r>
            <a:r>
              <a:rPr lang="en-US" sz="2800" dirty="0" err="1" smtClean="0"/>
              <a:t>kiri</a:t>
            </a:r>
            <a:endParaRPr lang="en-US" sz="2800" dirty="0" smtClean="0"/>
          </a:p>
          <a:p>
            <a:pPr marL="609600" indent="-609600" algn="ctr">
              <a:lnSpc>
                <a:spcPct val="80000"/>
              </a:lnSpc>
              <a:buFont typeface="Wingdings" pitchFamily="2" charset="2"/>
              <a:buAutoNum type="arabicPeriod"/>
            </a:pPr>
            <a:endParaRPr lang="en-US" sz="2800" dirty="0" smtClean="0"/>
          </a:p>
          <a:p>
            <a:pPr marL="609600" indent="-609600" algn="ctr">
              <a:lnSpc>
                <a:spcPct val="80000"/>
              </a:lnSpc>
              <a:buFont typeface="Wingdings" pitchFamily="2" charset="2"/>
              <a:buAutoNum type="arabicPeriod"/>
            </a:pPr>
            <a:r>
              <a:rPr lang="en-US" sz="2800" dirty="0" err="1" smtClean="0"/>
              <a:t>Membaca</a:t>
            </a:r>
            <a:r>
              <a:rPr lang="en-US" sz="2800" dirty="0" smtClean="0"/>
              <a:t> </a:t>
            </a:r>
            <a:r>
              <a:rPr lang="en-US" sz="2800" dirty="0" err="1" smtClean="0"/>
              <a:t>shalawat</a:t>
            </a:r>
            <a:r>
              <a:rPr lang="en-US" sz="2800" dirty="0" smtClean="0"/>
              <a:t> </a:t>
            </a:r>
            <a:r>
              <a:rPr lang="en-US" sz="2800" dirty="0" err="1" smtClean="0"/>
              <a:t>nabi</a:t>
            </a:r>
            <a:endParaRPr lang="en-US" sz="2800" dirty="0"/>
          </a:p>
          <a:p>
            <a:pPr marL="609600" indent="-609600" algn="ctr">
              <a:lnSpc>
                <a:spcPct val="80000"/>
              </a:lnSpc>
              <a:buFont typeface="Wingdings" pitchFamily="2" charset="2"/>
              <a:buAutoNum type="arabicPeriod"/>
            </a:pPr>
            <a:endParaRPr lang="en-US" sz="2800" dirty="0"/>
          </a:p>
          <a:p>
            <a:pPr marL="609600" indent="-609600" algn="ctr">
              <a:lnSpc>
                <a:spcPct val="80000"/>
              </a:lnSpc>
              <a:buFont typeface="Wingdings" pitchFamily="2" charset="2"/>
              <a:buAutoNum type="arabicPeriod"/>
            </a:pPr>
            <a:r>
              <a:rPr lang="en-US" sz="2800" dirty="0" err="1"/>
              <a:t>Dihadapkan</a:t>
            </a:r>
            <a:r>
              <a:rPr lang="en-US" sz="2800" dirty="0"/>
              <a:t> </a:t>
            </a:r>
            <a:r>
              <a:rPr lang="en-US" sz="2800" dirty="0" err="1"/>
              <a:t>ke</a:t>
            </a:r>
            <a:r>
              <a:rPr lang="en-US" sz="2800" dirty="0"/>
              <a:t> </a:t>
            </a:r>
            <a:r>
              <a:rPr lang="en-US" sz="2800" dirty="0" err="1"/>
              <a:t>kiblat</a:t>
            </a:r>
            <a:endParaRPr lang="en-US" sz="2800" dirty="0"/>
          </a:p>
          <a:p>
            <a:pPr marL="609600" indent="-609600" algn="ctr">
              <a:lnSpc>
                <a:spcPct val="80000"/>
              </a:lnSpc>
              <a:buFont typeface="Wingdings" pitchFamily="2" charset="2"/>
              <a:buAutoNum type="arabicPeriod"/>
            </a:pPr>
            <a:endParaRPr lang="en-US" sz="2800" dirty="0"/>
          </a:p>
          <a:p>
            <a:pPr marL="609600" indent="-609600" algn="ctr">
              <a:lnSpc>
                <a:spcPct val="80000"/>
              </a:lnSpc>
              <a:buFont typeface="Wingdings" pitchFamily="2" charset="2"/>
              <a:buAutoNum type="arabicPeriod"/>
            </a:pP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Effect transition="in" filter="fade">
                                      <p:cBhvr>
                                        <p:cTn id="7" dur="600">
                                          <p:stCondLst>
                                            <p:cond delay="0"/>
                                          </p:stCondLst>
                                        </p:cTn>
                                        <p:tgtEl>
                                          <p:spTgt spid="33794"/>
                                        </p:tgtEl>
                                      </p:cBhvr>
                                    </p:animEffect>
                                    <p:anim calcmode="lin" valueType="num">
                                      <p:cBhvr>
                                        <p:cTn id="8" dur="600" fill="hold">
                                          <p:stCondLst>
                                            <p:cond delay="0"/>
                                          </p:stCondLst>
                                        </p:cTn>
                                        <p:tgtEl>
                                          <p:spTgt spid="3379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379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379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3795">
                                            <p:txEl>
                                              <p:pRg st="0" end="0"/>
                                            </p:txEl>
                                          </p:spTgt>
                                        </p:tgtEl>
                                        <p:attrNameLst>
                                          <p:attrName>style.visibility</p:attrName>
                                        </p:attrNameLst>
                                      </p:cBhvr>
                                      <p:to>
                                        <p:strVal val="visible"/>
                                      </p:to>
                                    </p:set>
                                    <p:animEffect transition="in" filter="slide(fromBottom)">
                                      <p:cBhvr>
                                        <p:cTn id="15" dur="500">
                                          <p:stCondLst>
                                            <p:cond delay="0"/>
                                          </p:stCondLst>
                                        </p:cTn>
                                        <p:tgtEl>
                                          <p:spTgt spid="337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Effect transition="in" filter="slide(fromBottom)">
                                      <p:cBhvr>
                                        <p:cTn id="20" dur="500">
                                          <p:stCondLst>
                                            <p:cond delay="0"/>
                                          </p:stCondLst>
                                        </p:cTn>
                                        <p:tgtEl>
                                          <p:spTgt spid="3379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Effect transition="in" filter="slide(fromBottom)">
                                      <p:cBhvr>
                                        <p:cTn id="25" dur="500">
                                          <p:stCondLst>
                                            <p:cond delay="0"/>
                                          </p:stCondLst>
                                        </p:cTn>
                                        <p:tgtEl>
                                          <p:spTgt spid="3379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3795">
                                            <p:txEl>
                                              <p:pRg st="6" end="6"/>
                                            </p:txEl>
                                          </p:spTgt>
                                        </p:tgtEl>
                                        <p:attrNameLst>
                                          <p:attrName>style.visibility</p:attrName>
                                        </p:attrNameLst>
                                      </p:cBhvr>
                                      <p:to>
                                        <p:strVal val="visible"/>
                                      </p:to>
                                    </p:set>
                                    <p:animEffect transition="in" filter="slide(fromBottom)">
                                      <p:cBhvr>
                                        <p:cTn id="30" dur="500">
                                          <p:stCondLst>
                                            <p:cond delay="0"/>
                                          </p:stCondLst>
                                        </p:cTn>
                                        <p:tgtEl>
                                          <p:spTgt spid="3379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3795">
                                            <p:txEl>
                                              <p:pRg st="8" end="8"/>
                                            </p:txEl>
                                          </p:spTgt>
                                        </p:tgtEl>
                                        <p:attrNameLst>
                                          <p:attrName>style.visibility</p:attrName>
                                        </p:attrNameLst>
                                      </p:cBhvr>
                                      <p:to>
                                        <p:strVal val="visible"/>
                                      </p:to>
                                    </p:set>
                                    <p:animEffect transition="in" filter="slide(fromBottom)">
                                      <p:cBhvr>
                                        <p:cTn id="35" dur="500">
                                          <p:stCondLst>
                                            <p:cond delay="0"/>
                                          </p:stCondLst>
                                        </p:cTn>
                                        <p:tgtEl>
                                          <p:spTgt spid="33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3499" name="Picture 11" descr="j0301050"/>
          <p:cNvPicPr>
            <a:picLocks noChangeAspect="1" noChangeArrowheads="1"/>
          </p:cNvPicPr>
          <p:nvPr/>
        </p:nvPicPr>
        <p:blipFill>
          <a:blip r:embed="rId2"/>
          <a:srcRect/>
          <a:stretch>
            <a:fillRect/>
          </a:stretch>
        </p:blipFill>
        <p:spPr bwMode="auto">
          <a:xfrm>
            <a:off x="762000" y="4343400"/>
            <a:ext cx="1058863" cy="958850"/>
          </a:xfrm>
          <a:prstGeom prst="rect">
            <a:avLst/>
          </a:prstGeom>
          <a:noFill/>
        </p:spPr>
      </p:pic>
      <p:sp>
        <p:nvSpPr>
          <p:cNvPr id="63490" name="Rectangle 2"/>
          <p:cNvSpPr>
            <a:spLocks noGrp="1" noRot="1" noChangeArrowheads="1"/>
          </p:cNvSpPr>
          <p:nvPr>
            <p:ph type="title"/>
          </p:nvPr>
        </p:nvSpPr>
        <p:spPr>
          <a:xfrm>
            <a:off x="914400" y="304800"/>
            <a:ext cx="7772400" cy="914400"/>
          </a:xfrm>
        </p:spPr>
        <p:txBody>
          <a:bodyPr/>
          <a:lstStyle/>
          <a:p>
            <a:pPr algn="ctr"/>
            <a:r>
              <a:rPr lang="en-US" dirty="0" smtClean="0">
                <a:solidFill>
                  <a:srgbClr val="FF6600"/>
                </a:solidFill>
              </a:rPr>
              <a:t>POSISI </a:t>
            </a:r>
            <a:r>
              <a:rPr lang="en-US" dirty="0">
                <a:solidFill>
                  <a:srgbClr val="FF6600"/>
                </a:solidFill>
              </a:rPr>
              <a:t>PENYEMBELIHAN</a:t>
            </a:r>
          </a:p>
        </p:txBody>
      </p:sp>
      <p:pic>
        <p:nvPicPr>
          <p:cNvPr id="63491" name="Picture 3" descr="j0149627"/>
          <p:cNvPicPr>
            <a:picLocks noChangeAspect="1" noChangeArrowheads="1"/>
          </p:cNvPicPr>
          <p:nvPr/>
        </p:nvPicPr>
        <p:blipFill>
          <a:blip r:embed="rId3"/>
          <a:srcRect/>
          <a:stretch>
            <a:fillRect/>
          </a:stretch>
        </p:blipFill>
        <p:spPr bwMode="auto">
          <a:xfrm>
            <a:off x="3581400" y="1524000"/>
            <a:ext cx="2533650" cy="1800225"/>
          </a:xfrm>
          <a:prstGeom prst="rect">
            <a:avLst/>
          </a:prstGeom>
          <a:noFill/>
        </p:spPr>
      </p:pic>
      <p:sp>
        <p:nvSpPr>
          <p:cNvPr id="63492" name="Line 4"/>
          <p:cNvSpPr>
            <a:spLocks noChangeShapeType="1"/>
          </p:cNvSpPr>
          <p:nvPr/>
        </p:nvSpPr>
        <p:spPr bwMode="auto">
          <a:xfrm flipV="1">
            <a:off x="3429000" y="2209800"/>
            <a:ext cx="609600" cy="990600"/>
          </a:xfrm>
          <a:prstGeom prst="line">
            <a:avLst/>
          </a:prstGeom>
          <a:noFill/>
          <a:ln w="9525">
            <a:solidFill>
              <a:schemeClr val="tx1"/>
            </a:solidFill>
            <a:round/>
            <a:headEnd/>
            <a:tailEnd type="triangle" w="med" len="med"/>
          </a:ln>
          <a:effectLst/>
        </p:spPr>
        <p:txBody>
          <a:bodyPr/>
          <a:lstStyle/>
          <a:p>
            <a:endParaRPr lang="en-US"/>
          </a:p>
        </p:txBody>
      </p:sp>
      <p:pic>
        <p:nvPicPr>
          <p:cNvPr id="63493" name="Picture 5" descr="j0149627"/>
          <p:cNvPicPr>
            <a:picLocks noChangeAspect="1" noChangeArrowheads="1"/>
          </p:cNvPicPr>
          <p:nvPr/>
        </p:nvPicPr>
        <p:blipFill>
          <a:blip r:embed="rId3"/>
          <a:srcRect/>
          <a:stretch>
            <a:fillRect/>
          </a:stretch>
        </p:blipFill>
        <p:spPr bwMode="auto">
          <a:xfrm rot="6256474" flipH="1">
            <a:off x="4419600" y="3962400"/>
            <a:ext cx="2286000" cy="1841500"/>
          </a:xfrm>
          <a:prstGeom prst="rect">
            <a:avLst/>
          </a:prstGeom>
          <a:noFill/>
        </p:spPr>
      </p:pic>
      <p:sp>
        <p:nvSpPr>
          <p:cNvPr id="63494" name="WordArt 6"/>
          <p:cNvSpPr>
            <a:spLocks noChangeArrowheads="1" noChangeShapeType="1" noTextEdit="1"/>
          </p:cNvSpPr>
          <p:nvPr/>
        </p:nvSpPr>
        <p:spPr bwMode="auto">
          <a:xfrm>
            <a:off x="657225" y="3352800"/>
            <a:ext cx="3914775" cy="577850"/>
          </a:xfrm>
          <a:prstGeom prst="rect">
            <a:avLst/>
          </a:prstGeom>
        </p:spPr>
        <p:txBody>
          <a:bodyPr wrap="none" fromWordArt="1">
            <a:prstTxWarp prst="textSlantUp">
              <a:avLst>
                <a:gd name="adj" fmla="val 55556"/>
              </a:avLst>
            </a:prstTxWarp>
          </a:bodyPr>
          <a:lstStyle/>
          <a:p>
            <a:pPr algn="ctr"/>
            <a:r>
              <a:rPr lang="en-US" sz="1400" kern="10" dirty="0">
                <a:ln w="9525">
                  <a:solidFill>
                    <a:srgbClr val="000000"/>
                  </a:solidFill>
                  <a:round/>
                  <a:headEnd/>
                  <a:tailEnd/>
                </a:ln>
                <a:latin typeface="Arial Black"/>
              </a:rPr>
              <a:t>2 URAT LEHER PADA PANGKAL LEHER</a:t>
            </a:r>
          </a:p>
        </p:txBody>
      </p:sp>
      <p:sp>
        <p:nvSpPr>
          <p:cNvPr id="63495" name="AutoShape 7"/>
          <p:cNvSpPr>
            <a:spLocks noChangeArrowheads="1"/>
          </p:cNvSpPr>
          <p:nvPr/>
        </p:nvSpPr>
        <p:spPr bwMode="auto">
          <a:xfrm rot="-1466637">
            <a:off x="5208588" y="5459413"/>
            <a:ext cx="1447800" cy="762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3496" name="AutoShape 8"/>
          <p:cNvSpPr>
            <a:spLocks noChangeArrowheads="1"/>
          </p:cNvSpPr>
          <p:nvPr/>
        </p:nvSpPr>
        <p:spPr bwMode="auto">
          <a:xfrm rot="-1466637">
            <a:off x="6584950" y="5030788"/>
            <a:ext cx="457200" cy="128587"/>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3497" name="Line 9"/>
          <p:cNvSpPr>
            <a:spLocks noChangeShapeType="1"/>
          </p:cNvSpPr>
          <p:nvPr/>
        </p:nvSpPr>
        <p:spPr bwMode="auto">
          <a:xfrm flipH="1" flipV="1">
            <a:off x="3048000" y="5410200"/>
            <a:ext cx="1295400" cy="304800"/>
          </a:xfrm>
          <a:prstGeom prst="line">
            <a:avLst/>
          </a:prstGeom>
          <a:noFill/>
          <a:ln w="9525">
            <a:solidFill>
              <a:schemeClr val="tx1"/>
            </a:solidFill>
            <a:round/>
            <a:headEnd/>
            <a:tailEnd type="triangle" w="med" len="med"/>
          </a:ln>
          <a:effectLst/>
        </p:spPr>
        <p:txBody>
          <a:bodyPr/>
          <a:lstStyle/>
          <a:p>
            <a:endParaRPr lang="en-US"/>
          </a:p>
        </p:txBody>
      </p:sp>
      <p:sp>
        <p:nvSpPr>
          <p:cNvPr id="63498" name="WordArt 10" descr="Narrow vertical"/>
          <p:cNvSpPr>
            <a:spLocks noChangeArrowheads="1" noChangeShapeType="1" noTextEdit="1"/>
          </p:cNvSpPr>
          <p:nvPr/>
        </p:nvSpPr>
        <p:spPr bwMode="auto">
          <a:xfrm>
            <a:off x="1905000" y="4800600"/>
            <a:ext cx="952500" cy="525463"/>
          </a:xfrm>
          <a:prstGeom prst="rect">
            <a:avLst/>
          </a:prstGeom>
        </p:spPr>
        <p:txBody>
          <a:bodyPr wrap="none" fromWordArt="1">
            <a:prstTxWarp prst="textCurveUp">
              <a:avLst>
                <a:gd name="adj" fmla="val 40356"/>
              </a:avLst>
            </a:prstTxWarp>
          </a:bodyPr>
          <a:lstStyle/>
          <a:p>
            <a:pPr algn="ctr"/>
            <a:r>
              <a:rPr lang="en-US"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KIBLAT</a:t>
            </a:r>
          </a:p>
        </p:txBody>
      </p:sp>
      <p:pic>
        <p:nvPicPr>
          <p:cNvPr id="12" name="Picture 2" descr="D:\Our Document\anima\panah\Forward_3[1].gif"/>
          <p:cNvPicPr>
            <a:picLocks noChangeAspect="1" noChangeArrowheads="1" noCrop="1"/>
          </p:cNvPicPr>
          <p:nvPr/>
        </p:nvPicPr>
        <p:blipFill>
          <a:blip r:embed="rId4"/>
          <a:srcRect/>
          <a:stretch>
            <a:fillRect/>
          </a:stretch>
        </p:blipFill>
        <p:spPr bwMode="auto">
          <a:xfrm rot="18144854">
            <a:off x="2446087" y="2596681"/>
            <a:ext cx="2570343" cy="1671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3490"/>
                                        </p:tgtEl>
                                        <p:attrNameLst>
                                          <p:attrName>style.visibility</p:attrName>
                                        </p:attrNameLst>
                                      </p:cBhvr>
                                      <p:to>
                                        <p:strVal val="visible"/>
                                      </p:to>
                                    </p:set>
                                    <p:animEffect transition="in" filter="fade">
                                      <p:cBhvr>
                                        <p:cTn id="7" dur="600">
                                          <p:stCondLst>
                                            <p:cond delay="0"/>
                                          </p:stCondLst>
                                        </p:cTn>
                                        <p:tgtEl>
                                          <p:spTgt spid="63490"/>
                                        </p:tgtEl>
                                      </p:cBhvr>
                                    </p:animEffect>
                                    <p:anim calcmode="lin" valueType="num">
                                      <p:cBhvr>
                                        <p:cTn id="8" dur="600" fill="hold">
                                          <p:stCondLst>
                                            <p:cond delay="0"/>
                                          </p:stCondLst>
                                        </p:cTn>
                                        <p:tgtEl>
                                          <p:spTgt spid="634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34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349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a:xfrm>
            <a:off x="457200" y="244475"/>
            <a:ext cx="8385175" cy="746125"/>
          </a:xfrm>
        </p:spPr>
        <p:txBody>
          <a:bodyPr/>
          <a:lstStyle/>
          <a:p>
            <a:r>
              <a:rPr lang="en-US" sz="3200"/>
              <a:t>      PENYEMBELIHAN DARURAT</a:t>
            </a:r>
          </a:p>
        </p:txBody>
      </p:sp>
      <p:pic>
        <p:nvPicPr>
          <p:cNvPr id="128003" name="Picture 3"/>
          <p:cNvPicPr>
            <a:picLocks noChangeAspect="1" noChangeArrowheads="1"/>
          </p:cNvPicPr>
          <p:nvPr/>
        </p:nvPicPr>
        <p:blipFill>
          <a:blip r:embed="rId2"/>
          <a:srcRect/>
          <a:stretch>
            <a:fillRect/>
          </a:stretch>
        </p:blipFill>
        <p:spPr bwMode="auto">
          <a:xfrm>
            <a:off x="914400" y="1376363"/>
            <a:ext cx="7467600" cy="4872037"/>
          </a:xfrm>
          <a:prstGeom prst="rect">
            <a:avLst/>
          </a:prstGeom>
          <a:noFill/>
        </p:spPr>
      </p:pic>
      <p:sp>
        <p:nvSpPr>
          <p:cNvPr id="4" name="Freeform 3"/>
          <p:cNvSpPr/>
          <p:nvPr/>
        </p:nvSpPr>
        <p:spPr>
          <a:xfrm>
            <a:off x="6019800" y="4419600"/>
            <a:ext cx="484657" cy="240703"/>
          </a:xfrm>
          <a:custGeom>
            <a:avLst/>
            <a:gdLst>
              <a:gd name="connsiteX0" fmla="*/ 484657 w 484657"/>
              <a:gd name="connsiteY0" fmla="*/ 0 h 240703"/>
              <a:gd name="connsiteX1" fmla="*/ 449031 w 484657"/>
              <a:gd name="connsiteY1" fmla="*/ 35626 h 240703"/>
              <a:gd name="connsiteX2" fmla="*/ 425280 w 484657"/>
              <a:gd name="connsiteY2" fmla="*/ 71252 h 240703"/>
              <a:gd name="connsiteX3" fmla="*/ 389654 w 484657"/>
              <a:gd name="connsiteY3" fmla="*/ 95003 h 240703"/>
              <a:gd name="connsiteX4" fmla="*/ 259026 w 484657"/>
              <a:gd name="connsiteY4" fmla="*/ 118753 h 240703"/>
              <a:gd name="connsiteX5" fmla="*/ 187774 w 484657"/>
              <a:gd name="connsiteY5" fmla="*/ 166255 h 240703"/>
              <a:gd name="connsiteX6" fmla="*/ 116522 w 484657"/>
              <a:gd name="connsiteY6" fmla="*/ 190005 h 240703"/>
              <a:gd name="connsiteX7" fmla="*/ 104647 w 484657"/>
              <a:gd name="connsiteY7" fmla="*/ 237507 h 240703"/>
              <a:gd name="connsiteX8" fmla="*/ 92771 w 484657"/>
              <a:gd name="connsiteY8" fmla="*/ 237507 h 240703"/>
              <a:gd name="connsiteX9" fmla="*/ 128397 w 484657"/>
              <a:gd name="connsiteY9" fmla="*/ 225631 h 240703"/>
              <a:gd name="connsiteX10" fmla="*/ 175899 w 484657"/>
              <a:gd name="connsiteY10" fmla="*/ 213756 h 240703"/>
              <a:gd name="connsiteX11" fmla="*/ 211525 w 484657"/>
              <a:gd name="connsiteY11" fmla="*/ 190005 h 240703"/>
              <a:gd name="connsiteX12" fmla="*/ 282776 w 484657"/>
              <a:gd name="connsiteY12" fmla="*/ 166255 h 240703"/>
              <a:gd name="connsiteX13" fmla="*/ 318402 w 484657"/>
              <a:gd name="connsiteY13" fmla="*/ 154379 h 24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4657" h="240703">
                <a:moveTo>
                  <a:pt x="484657" y="0"/>
                </a:moveTo>
                <a:cubicBezTo>
                  <a:pt x="472782" y="11875"/>
                  <a:pt x="459782" y="22724"/>
                  <a:pt x="449031" y="35626"/>
                </a:cubicBezTo>
                <a:cubicBezTo>
                  <a:pt x="439894" y="46590"/>
                  <a:pt x="435372" y="61160"/>
                  <a:pt x="425280" y="71252"/>
                </a:cubicBezTo>
                <a:cubicBezTo>
                  <a:pt x="415188" y="81344"/>
                  <a:pt x="402420" y="88620"/>
                  <a:pt x="389654" y="95003"/>
                </a:cubicBezTo>
                <a:cubicBezTo>
                  <a:pt x="353043" y="113308"/>
                  <a:pt x="291771" y="114660"/>
                  <a:pt x="259026" y="118753"/>
                </a:cubicBezTo>
                <a:cubicBezTo>
                  <a:pt x="141156" y="158045"/>
                  <a:pt x="321217" y="92121"/>
                  <a:pt x="187774" y="166255"/>
                </a:cubicBezTo>
                <a:cubicBezTo>
                  <a:pt x="165889" y="178413"/>
                  <a:pt x="116522" y="190005"/>
                  <a:pt x="116522" y="190005"/>
                </a:cubicBezTo>
                <a:cubicBezTo>
                  <a:pt x="112564" y="205839"/>
                  <a:pt x="118642" y="229110"/>
                  <a:pt x="104647" y="237507"/>
                </a:cubicBezTo>
                <a:cubicBezTo>
                  <a:pt x="99321" y="240703"/>
                  <a:pt x="0" y="206582"/>
                  <a:pt x="92771" y="237507"/>
                </a:cubicBezTo>
                <a:cubicBezTo>
                  <a:pt x="104646" y="233548"/>
                  <a:pt x="116361" y="229070"/>
                  <a:pt x="128397" y="225631"/>
                </a:cubicBezTo>
                <a:cubicBezTo>
                  <a:pt x="144090" y="221147"/>
                  <a:pt x="160897" y="220185"/>
                  <a:pt x="175899" y="213756"/>
                </a:cubicBezTo>
                <a:cubicBezTo>
                  <a:pt x="189017" y="208134"/>
                  <a:pt x="198483" y="195802"/>
                  <a:pt x="211525" y="190005"/>
                </a:cubicBezTo>
                <a:cubicBezTo>
                  <a:pt x="234402" y="179837"/>
                  <a:pt x="259026" y="174172"/>
                  <a:pt x="282776" y="166255"/>
                </a:cubicBezTo>
                <a:lnTo>
                  <a:pt x="318402" y="154379"/>
                </a:lnTo>
              </a:path>
            </a:pathLst>
          </a:cu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5994879" y="4631377"/>
            <a:ext cx="358420" cy="570015"/>
          </a:xfrm>
          <a:custGeom>
            <a:avLst/>
            <a:gdLst>
              <a:gd name="connsiteX0" fmla="*/ 168415 w 358420"/>
              <a:gd name="connsiteY0" fmla="*/ 23750 h 570015"/>
              <a:gd name="connsiteX1" fmla="*/ 227791 w 358420"/>
              <a:gd name="connsiteY1" fmla="*/ 35626 h 570015"/>
              <a:gd name="connsiteX2" fmla="*/ 180290 w 358420"/>
              <a:gd name="connsiteY2" fmla="*/ 213755 h 570015"/>
              <a:gd name="connsiteX3" fmla="*/ 144664 w 358420"/>
              <a:gd name="connsiteY3" fmla="*/ 225631 h 570015"/>
              <a:gd name="connsiteX4" fmla="*/ 85287 w 358420"/>
              <a:gd name="connsiteY4" fmla="*/ 296883 h 570015"/>
              <a:gd name="connsiteX5" fmla="*/ 61537 w 358420"/>
              <a:gd name="connsiteY5" fmla="*/ 332509 h 570015"/>
              <a:gd name="connsiteX6" fmla="*/ 25911 w 358420"/>
              <a:gd name="connsiteY6" fmla="*/ 344384 h 570015"/>
              <a:gd name="connsiteX7" fmla="*/ 25911 w 358420"/>
              <a:gd name="connsiteY7" fmla="*/ 415636 h 570015"/>
              <a:gd name="connsiteX8" fmla="*/ 85287 w 358420"/>
              <a:gd name="connsiteY8" fmla="*/ 427511 h 570015"/>
              <a:gd name="connsiteX9" fmla="*/ 61537 w 358420"/>
              <a:gd name="connsiteY9" fmla="*/ 522514 h 570015"/>
              <a:gd name="connsiteX10" fmla="*/ 73412 w 358420"/>
              <a:gd name="connsiteY10" fmla="*/ 558140 h 570015"/>
              <a:gd name="connsiteX11" fmla="*/ 109038 w 358420"/>
              <a:gd name="connsiteY11" fmla="*/ 570015 h 570015"/>
              <a:gd name="connsiteX12" fmla="*/ 144664 w 358420"/>
              <a:gd name="connsiteY12" fmla="*/ 546265 h 570015"/>
              <a:gd name="connsiteX13" fmla="*/ 156539 w 358420"/>
              <a:gd name="connsiteY13" fmla="*/ 510639 h 570015"/>
              <a:gd name="connsiteX14" fmla="*/ 310918 w 358420"/>
              <a:gd name="connsiteY14" fmla="*/ 498763 h 570015"/>
              <a:gd name="connsiteX15" fmla="*/ 346544 w 358420"/>
              <a:gd name="connsiteY15" fmla="*/ 427511 h 570015"/>
              <a:gd name="connsiteX16" fmla="*/ 358420 w 358420"/>
              <a:gd name="connsiteY16" fmla="*/ 391885 h 570015"/>
              <a:gd name="connsiteX17" fmla="*/ 346544 w 358420"/>
              <a:gd name="connsiteY17" fmla="*/ 332509 h 570015"/>
              <a:gd name="connsiteX18" fmla="*/ 334669 w 358420"/>
              <a:gd name="connsiteY18" fmla="*/ 296883 h 570015"/>
              <a:gd name="connsiteX19" fmla="*/ 358420 w 358420"/>
              <a:gd name="connsiteY19" fmla="*/ 225631 h 570015"/>
              <a:gd name="connsiteX20" fmla="*/ 346544 w 358420"/>
              <a:gd name="connsiteY20" fmla="*/ 178129 h 570015"/>
              <a:gd name="connsiteX21" fmla="*/ 275292 w 358420"/>
              <a:gd name="connsiteY21" fmla="*/ 130628 h 570015"/>
              <a:gd name="connsiteX22" fmla="*/ 263417 w 358420"/>
              <a:gd name="connsiteY22" fmla="*/ 95002 h 570015"/>
              <a:gd name="connsiteX23" fmla="*/ 299043 w 358420"/>
              <a:gd name="connsiteY23" fmla="*/ 83127 h 570015"/>
              <a:gd name="connsiteX24" fmla="*/ 322794 w 358420"/>
              <a:gd name="connsiteY24" fmla="*/ 47501 h 570015"/>
              <a:gd name="connsiteX25" fmla="*/ 322794 w 358420"/>
              <a:gd name="connsiteY25" fmla="*/ 0 h 570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58420" h="570015">
                <a:moveTo>
                  <a:pt x="168415" y="23750"/>
                </a:moveTo>
                <a:cubicBezTo>
                  <a:pt x="188207" y="27709"/>
                  <a:pt x="223253" y="15959"/>
                  <a:pt x="227791" y="35626"/>
                </a:cubicBezTo>
                <a:cubicBezTo>
                  <a:pt x="231008" y="49567"/>
                  <a:pt x="222064" y="180335"/>
                  <a:pt x="180290" y="213755"/>
                </a:cubicBezTo>
                <a:cubicBezTo>
                  <a:pt x="170515" y="221575"/>
                  <a:pt x="156539" y="221672"/>
                  <a:pt x="144664" y="225631"/>
                </a:cubicBezTo>
                <a:cubicBezTo>
                  <a:pt x="85690" y="314090"/>
                  <a:pt x="161489" y="205439"/>
                  <a:pt x="85287" y="296883"/>
                </a:cubicBezTo>
                <a:cubicBezTo>
                  <a:pt x="76150" y="307847"/>
                  <a:pt x="72682" y="323593"/>
                  <a:pt x="61537" y="332509"/>
                </a:cubicBezTo>
                <a:cubicBezTo>
                  <a:pt x="51762" y="340329"/>
                  <a:pt x="37786" y="340426"/>
                  <a:pt x="25911" y="344384"/>
                </a:cubicBezTo>
                <a:cubicBezTo>
                  <a:pt x="20153" y="361658"/>
                  <a:pt x="0" y="398362"/>
                  <a:pt x="25911" y="415636"/>
                </a:cubicBezTo>
                <a:cubicBezTo>
                  <a:pt x="42705" y="426832"/>
                  <a:pt x="65495" y="423553"/>
                  <a:pt x="85287" y="427511"/>
                </a:cubicBezTo>
                <a:cubicBezTo>
                  <a:pt x="75916" y="455624"/>
                  <a:pt x="61537" y="493853"/>
                  <a:pt x="61537" y="522514"/>
                </a:cubicBezTo>
                <a:cubicBezTo>
                  <a:pt x="61537" y="535032"/>
                  <a:pt x="64561" y="549289"/>
                  <a:pt x="73412" y="558140"/>
                </a:cubicBezTo>
                <a:cubicBezTo>
                  <a:pt x="82263" y="566991"/>
                  <a:pt x="97163" y="566057"/>
                  <a:pt x="109038" y="570015"/>
                </a:cubicBezTo>
                <a:cubicBezTo>
                  <a:pt x="120913" y="562098"/>
                  <a:pt x="135748" y="557410"/>
                  <a:pt x="144664" y="546265"/>
                </a:cubicBezTo>
                <a:cubicBezTo>
                  <a:pt x="152484" y="536490"/>
                  <a:pt x="144503" y="514078"/>
                  <a:pt x="156539" y="510639"/>
                </a:cubicBezTo>
                <a:cubicBezTo>
                  <a:pt x="206165" y="496460"/>
                  <a:pt x="259458" y="502722"/>
                  <a:pt x="310918" y="498763"/>
                </a:cubicBezTo>
                <a:cubicBezTo>
                  <a:pt x="340769" y="409216"/>
                  <a:pt x="300502" y="519594"/>
                  <a:pt x="346544" y="427511"/>
                </a:cubicBezTo>
                <a:cubicBezTo>
                  <a:pt x="352142" y="416315"/>
                  <a:pt x="354461" y="403760"/>
                  <a:pt x="358420" y="391885"/>
                </a:cubicBezTo>
                <a:cubicBezTo>
                  <a:pt x="354461" y="372093"/>
                  <a:pt x="351439" y="352090"/>
                  <a:pt x="346544" y="332509"/>
                </a:cubicBezTo>
                <a:cubicBezTo>
                  <a:pt x="343508" y="320365"/>
                  <a:pt x="333287" y="309324"/>
                  <a:pt x="334669" y="296883"/>
                </a:cubicBezTo>
                <a:cubicBezTo>
                  <a:pt x="337434" y="272001"/>
                  <a:pt x="358420" y="225631"/>
                  <a:pt x="358420" y="225631"/>
                </a:cubicBezTo>
                <a:cubicBezTo>
                  <a:pt x="354461" y="209797"/>
                  <a:pt x="354642" y="192300"/>
                  <a:pt x="346544" y="178129"/>
                </a:cubicBezTo>
                <a:cubicBezTo>
                  <a:pt x="325614" y="141502"/>
                  <a:pt x="309298" y="141964"/>
                  <a:pt x="275292" y="130628"/>
                </a:cubicBezTo>
                <a:cubicBezTo>
                  <a:pt x="271334" y="118753"/>
                  <a:pt x="257819" y="106198"/>
                  <a:pt x="263417" y="95002"/>
                </a:cubicBezTo>
                <a:cubicBezTo>
                  <a:pt x="269015" y="83806"/>
                  <a:pt x="289268" y="90947"/>
                  <a:pt x="299043" y="83127"/>
                </a:cubicBezTo>
                <a:cubicBezTo>
                  <a:pt x="310188" y="74211"/>
                  <a:pt x="318873" y="61224"/>
                  <a:pt x="322794" y="47501"/>
                </a:cubicBezTo>
                <a:cubicBezTo>
                  <a:pt x="327144" y="32277"/>
                  <a:pt x="322794" y="15834"/>
                  <a:pt x="322794" y="0"/>
                </a:cubicBezTo>
              </a:path>
            </a:pathLst>
          </a:cu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305562" y="4631377"/>
            <a:ext cx="363773" cy="641267"/>
          </a:xfrm>
          <a:custGeom>
            <a:avLst/>
            <a:gdLst>
              <a:gd name="connsiteX0" fmla="*/ 35861 w 363773"/>
              <a:gd name="connsiteY0" fmla="*/ 106878 h 641267"/>
              <a:gd name="connsiteX1" fmla="*/ 59612 w 363773"/>
              <a:gd name="connsiteY1" fmla="*/ 142504 h 641267"/>
              <a:gd name="connsiteX2" fmla="*/ 130864 w 363773"/>
              <a:gd name="connsiteY2" fmla="*/ 178129 h 641267"/>
              <a:gd name="connsiteX3" fmla="*/ 166490 w 363773"/>
              <a:gd name="connsiteY3" fmla="*/ 285007 h 641267"/>
              <a:gd name="connsiteX4" fmla="*/ 142739 w 363773"/>
              <a:gd name="connsiteY4" fmla="*/ 320633 h 641267"/>
              <a:gd name="connsiteX5" fmla="*/ 142739 w 363773"/>
              <a:gd name="connsiteY5" fmla="*/ 403761 h 641267"/>
              <a:gd name="connsiteX6" fmla="*/ 118989 w 363773"/>
              <a:gd name="connsiteY6" fmla="*/ 439387 h 641267"/>
              <a:gd name="connsiteX7" fmla="*/ 35861 w 363773"/>
              <a:gd name="connsiteY7" fmla="*/ 451262 h 641267"/>
              <a:gd name="connsiteX8" fmla="*/ 23986 w 363773"/>
              <a:gd name="connsiteY8" fmla="*/ 593766 h 641267"/>
              <a:gd name="connsiteX9" fmla="*/ 47737 w 363773"/>
              <a:gd name="connsiteY9" fmla="*/ 629392 h 641267"/>
              <a:gd name="connsiteX10" fmla="*/ 95238 w 363773"/>
              <a:gd name="connsiteY10" fmla="*/ 641267 h 641267"/>
              <a:gd name="connsiteX11" fmla="*/ 166490 w 363773"/>
              <a:gd name="connsiteY11" fmla="*/ 617517 h 641267"/>
              <a:gd name="connsiteX12" fmla="*/ 237742 w 363773"/>
              <a:gd name="connsiteY12" fmla="*/ 558140 h 641267"/>
              <a:gd name="connsiteX13" fmla="*/ 320869 w 363773"/>
              <a:gd name="connsiteY13" fmla="*/ 546265 h 641267"/>
              <a:gd name="connsiteX14" fmla="*/ 356495 w 363773"/>
              <a:gd name="connsiteY14" fmla="*/ 522514 h 641267"/>
              <a:gd name="connsiteX15" fmla="*/ 332744 w 363773"/>
              <a:gd name="connsiteY15" fmla="*/ 403761 h 641267"/>
              <a:gd name="connsiteX16" fmla="*/ 273368 w 363773"/>
              <a:gd name="connsiteY16" fmla="*/ 237506 h 641267"/>
              <a:gd name="connsiteX17" fmla="*/ 237742 w 363773"/>
              <a:gd name="connsiteY17" fmla="*/ 225631 h 641267"/>
              <a:gd name="connsiteX18" fmla="*/ 202116 w 363773"/>
              <a:gd name="connsiteY18" fmla="*/ 201880 h 641267"/>
              <a:gd name="connsiteX19" fmla="*/ 142739 w 363773"/>
              <a:gd name="connsiteY19" fmla="*/ 95002 h 641267"/>
              <a:gd name="connsiteX20" fmla="*/ 130864 w 363773"/>
              <a:gd name="connsiteY20" fmla="*/ 47501 h 641267"/>
              <a:gd name="connsiteX21" fmla="*/ 95238 w 363773"/>
              <a:gd name="connsiteY21" fmla="*/ 59376 h 641267"/>
              <a:gd name="connsiteX22" fmla="*/ 71487 w 363773"/>
              <a:gd name="connsiteY22" fmla="*/ 0 h 64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63773" h="641267">
                <a:moveTo>
                  <a:pt x="35861" y="106878"/>
                </a:moveTo>
                <a:cubicBezTo>
                  <a:pt x="43778" y="118753"/>
                  <a:pt x="49520" y="132412"/>
                  <a:pt x="59612" y="142504"/>
                </a:cubicBezTo>
                <a:cubicBezTo>
                  <a:pt x="82632" y="165524"/>
                  <a:pt x="101889" y="168471"/>
                  <a:pt x="130864" y="178129"/>
                </a:cubicBezTo>
                <a:cubicBezTo>
                  <a:pt x="171690" y="239368"/>
                  <a:pt x="193364" y="231260"/>
                  <a:pt x="166490" y="285007"/>
                </a:cubicBezTo>
                <a:cubicBezTo>
                  <a:pt x="160107" y="297773"/>
                  <a:pt x="150656" y="308758"/>
                  <a:pt x="142739" y="320633"/>
                </a:cubicBezTo>
                <a:cubicBezTo>
                  <a:pt x="156203" y="361022"/>
                  <a:pt x="162311" y="358093"/>
                  <a:pt x="142739" y="403761"/>
                </a:cubicBezTo>
                <a:cubicBezTo>
                  <a:pt x="137117" y="416879"/>
                  <a:pt x="132031" y="433591"/>
                  <a:pt x="118989" y="439387"/>
                </a:cubicBezTo>
                <a:cubicBezTo>
                  <a:pt x="93411" y="450755"/>
                  <a:pt x="63570" y="447304"/>
                  <a:pt x="35861" y="451262"/>
                </a:cubicBezTo>
                <a:cubicBezTo>
                  <a:pt x="12810" y="520416"/>
                  <a:pt x="0" y="521807"/>
                  <a:pt x="23986" y="593766"/>
                </a:cubicBezTo>
                <a:cubicBezTo>
                  <a:pt x="28499" y="607306"/>
                  <a:pt x="35862" y="621475"/>
                  <a:pt x="47737" y="629392"/>
                </a:cubicBezTo>
                <a:cubicBezTo>
                  <a:pt x="61317" y="638445"/>
                  <a:pt x="79404" y="637309"/>
                  <a:pt x="95238" y="641267"/>
                </a:cubicBezTo>
                <a:cubicBezTo>
                  <a:pt x="118989" y="633350"/>
                  <a:pt x="148787" y="635220"/>
                  <a:pt x="166490" y="617517"/>
                </a:cubicBezTo>
                <a:cubicBezTo>
                  <a:pt x="181636" y="602371"/>
                  <a:pt x="214124" y="565225"/>
                  <a:pt x="237742" y="558140"/>
                </a:cubicBezTo>
                <a:cubicBezTo>
                  <a:pt x="264552" y="550097"/>
                  <a:pt x="293160" y="550223"/>
                  <a:pt x="320869" y="546265"/>
                </a:cubicBezTo>
                <a:cubicBezTo>
                  <a:pt x="332744" y="538348"/>
                  <a:pt x="353399" y="536447"/>
                  <a:pt x="356495" y="522514"/>
                </a:cubicBezTo>
                <a:cubicBezTo>
                  <a:pt x="363773" y="489762"/>
                  <a:pt x="344114" y="437870"/>
                  <a:pt x="332744" y="403761"/>
                </a:cubicBezTo>
                <a:cubicBezTo>
                  <a:pt x="328422" y="369183"/>
                  <a:pt x="328650" y="255933"/>
                  <a:pt x="273368" y="237506"/>
                </a:cubicBezTo>
                <a:lnTo>
                  <a:pt x="237742" y="225631"/>
                </a:lnTo>
                <a:cubicBezTo>
                  <a:pt x="225867" y="217714"/>
                  <a:pt x="211514" y="212621"/>
                  <a:pt x="202116" y="201880"/>
                </a:cubicBezTo>
                <a:cubicBezTo>
                  <a:pt x="166034" y="160643"/>
                  <a:pt x="155589" y="139977"/>
                  <a:pt x="142739" y="95002"/>
                </a:cubicBezTo>
                <a:cubicBezTo>
                  <a:pt x="138255" y="79309"/>
                  <a:pt x="134822" y="63335"/>
                  <a:pt x="130864" y="47501"/>
                </a:cubicBezTo>
                <a:cubicBezTo>
                  <a:pt x="118989" y="51459"/>
                  <a:pt x="106860" y="64025"/>
                  <a:pt x="95238" y="59376"/>
                </a:cubicBezTo>
                <a:cubicBezTo>
                  <a:pt x="67096" y="48119"/>
                  <a:pt x="71487" y="20852"/>
                  <a:pt x="71487" y="0"/>
                </a:cubicBezTo>
              </a:path>
            </a:pathLst>
          </a:cu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5400" b="1" dirty="0">
                <a:solidFill>
                  <a:schemeClr val="tx1"/>
                </a:solidFill>
              </a:rPr>
              <a:t>AQIQAH </a:t>
            </a:r>
            <a:r>
              <a:rPr lang="en-US" sz="5400" b="1" dirty="0" smtClean="0"/>
              <a:t>--- </a:t>
            </a:r>
            <a:r>
              <a:rPr lang="en-US" sz="5400" b="1" dirty="0">
                <a:solidFill>
                  <a:schemeClr val="accent1"/>
                </a:solidFill>
              </a:rPr>
              <a:t>QURBAN</a:t>
            </a:r>
          </a:p>
        </p:txBody>
      </p:sp>
      <p:sp>
        <p:nvSpPr>
          <p:cNvPr id="18435" name="Rectangle 3"/>
          <p:cNvSpPr>
            <a:spLocks noGrp="1" noChangeArrowheads="1"/>
          </p:cNvSpPr>
          <p:nvPr>
            <p:ph type="body" sz="half" idx="1"/>
          </p:nvPr>
        </p:nvSpPr>
        <p:spPr>
          <a:xfrm>
            <a:off x="304800" y="1770501"/>
            <a:ext cx="4572000" cy="4525963"/>
          </a:xfrm>
        </p:spPr>
        <p:txBody>
          <a:bodyPr>
            <a:noAutofit/>
          </a:bodyPr>
          <a:lstStyle/>
          <a:p>
            <a:pPr algn="ctr"/>
            <a:r>
              <a:rPr lang="en-US" sz="4800" b="1" dirty="0"/>
              <a:t>AQIQAH</a:t>
            </a:r>
          </a:p>
          <a:p>
            <a:pPr algn="ctr">
              <a:buFont typeface="Wingdings" pitchFamily="2" charset="2"/>
              <a:buNone/>
            </a:pPr>
            <a:r>
              <a:rPr lang="en-US" sz="4800" dirty="0"/>
              <a:t>	</a:t>
            </a:r>
            <a:r>
              <a:rPr lang="en-US" sz="4800" dirty="0" err="1"/>
              <a:t>Penyembelihan</a:t>
            </a:r>
            <a:r>
              <a:rPr lang="en-US" sz="4800" dirty="0"/>
              <a:t> </a:t>
            </a:r>
            <a:r>
              <a:rPr lang="en-US" sz="4800" dirty="0" err="1"/>
              <a:t>kambing</a:t>
            </a:r>
            <a:r>
              <a:rPr lang="en-US" sz="4800" dirty="0"/>
              <a:t> </a:t>
            </a:r>
            <a:r>
              <a:rPr lang="en-US" sz="4800" dirty="0" err="1"/>
              <a:t>pada</a:t>
            </a:r>
            <a:r>
              <a:rPr lang="en-US" sz="4800" dirty="0"/>
              <a:t> </a:t>
            </a:r>
            <a:r>
              <a:rPr lang="en-US" sz="4800" dirty="0" err="1"/>
              <a:t>hari</a:t>
            </a:r>
            <a:r>
              <a:rPr lang="en-US" sz="4800" dirty="0"/>
              <a:t> </a:t>
            </a:r>
            <a:r>
              <a:rPr lang="en-US" sz="4800" dirty="0" err="1"/>
              <a:t>ke</a:t>
            </a:r>
            <a:r>
              <a:rPr lang="en-US" sz="4800" dirty="0"/>
              <a:t> 7 </a:t>
            </a:r>
            <a:r>
              <a:rPr lang="en-US" sz="4800" dirty="0" err="1"/>
              <a:t>kelahiran</a:t>
            </a:r>
            <a:r>
              <a:rPr lang="en-US" sz="4800" dirty="0"/>
              <a:t> </a:t>
            </a:r>
            <a:r>
              <a:rPr lang="en-US" sz="4800" dirty="0" err="1"/>
              <a:t>anak</a:t>
            </a:r>
            <a:endParaRPr lang="en-US" sz="4800" dirty="0"/>
          </a:p>
        </p:txBody>
      </p:sp>
      <p:sp>
        <p:nvSpPr>
          <p:cNvPr id="18436" name="Rectangle 4"/>
          <p:cNvSpPr>
            <a:spLocks noGrp="1" noChangeArrowheads="1"/>
          </p:cNvSpPr>
          <p:nvPr>
            <p:ph type="body" sz="half" idx="2"/>
          </p:nvPr>
        </p:nvSpPr>
        <p:spPr/>
        <p:txBody>
          <a:bodyPr>
            <a:normAutofit/>
          </a:bodyPr>
          <a:lstStyle/>
          <a:p>
            <a:pPr algn="ctr"/>
            <a:r>
              <a:rPr lang="en-US" sz="4000" b="1" dirty="0">
                <a:solidFill>
                  <a:schemeClr val="accent1"/>
                </a:solidFill>
              </a:rPr>
              <a:t>QURBAN</a:t>
            </a:r>
          </a:p>
          <a:p>
            <a:pPr algn="ctr">
              <a:buFont typeface="Wingdings" pitchFamily="2" charset="2"/>
              <a:buNone/>
            </a:pPr>
            <a:r>
              <a:rPr lang="en-US" sz="4000" dirty="0">
                <a:solidFill>
                  <a:schemeClr val="accent1"/>
                </a:solidFill>
              </a:rPr>
              <a:t>	</a:t>
            </a:r>
            <a:r>
              <a:rPr lang="en-US" sz="4000" dirty="0" err="1">
                <a:solidFill>
                  <a:schemeClr val="accent1"/>
                </a:solidFill>
              </a:rPr>
              <a:t>Penyembelihan</a:t>
            </a:r>
            <a:r>
              <a:rPr lang="en-US" sz="4000" dirty="0">
                <a:solidFill>
                  <a:schemeClr val="accent1"/>
                </a:solidFill>
              </a:rPr>
              <a:t> </a:t>
            </a:r>
            <a:r>
              <a:rPr lang="en-US" sz="4000" dirty="0" err="1">
                <a:solidFill>
                  <a:schemeClr val="accent1"/>
                </a:solidFill>
              </a:rPr>
              <a:t>hewan</a:t>
            </a:r>
            <a:r>
              <a:rPr lang="en-US" sz="4000" dirty="0">
                <a:solidFill>
                  <a:schemeClr val="accent1"/>
                </a:solidFill>
              </a:rPr>
              <a:t> </a:t>
            </a:r>
            <a:r>
              <a:rPr lang="en-US" sz="4000" dirty="0" err="1">
                <a:solidFill>
                  <a:schemeClr val="accent1"/>
                </a:solidFill>
              </a:rPr>
              <a:t>sebagai</a:t>
            </a:r>
            <a:r>
              <a:rPr lang="en-US" sz="4000" dirty="0">
                <a:solidFill>
                  <a:schemeClr val="accent1"/>
                </a:solidFill>
              </a:rPr>
              <a:t> </a:t>
            </a:r>
            <a:r>
              <a:rPr lang="en-US" sz="4000" dirty="0" err="1">
                <a:solidFill>
                  <a:schemeClr val="accent1"/>
                </a:solidFill>
              </a:rPr>
              <a:t>bentuk</a:t>
            </a:r>
            <a:r>
              <a:rPr lang="en-US" sz="4000" dirty="0">
                <a:solidFill>
                  <a:schemeClr val="accent1"/>
                </a:solidFill>
              </a:rPr>
              <a:t> </a:t>
            </a:r>
            <a:r>
              <a:rPr lang="en-US" sz="4000" dirty="0" err="1">
                <a:solidFill>
                  <a:schemeClr val="accent1"/>
                </a:solidFill>
              </a:rPr>
              <a:t>ibadah</a:t>
            </a:r>
            <a:r>
              <a:rPr lang="en-US" sz="4000" dirty="0">
                <a:solidFill>
                  <a:schemeClr val="accent1"/>
                </a:solidFill>
              </a:rPr>
              <a:t> </a:t>
            </a:r>
            <a:r>
              <a:rPr lang="en-US" sz="4000" dirty="0" err="1">
                <a:solidFill>
                  <a:schemeClr val="accent1"/>
                </a:solidFill>
              </a:rPr>
              <a:t>kepada</a:t>
            </a:r>
            <a:r>
              <a:rPr lang="en-US" sz="4000" dirty="0">
                <a:solidFill>
                  <a:schemeClr val="accent1"/>
                </a:solidFill>
              </a:rPr>
              <a:t> </a:t>
            </a:r>
            <a:r>
              <a:rPr lang="en-US" sz="4000" dirty="0" err="1">
                <a:solidFill>
                  <a:schemeClr val="accent1"/>
                </a:solidFill>
              </a:rPr>
              <a:t>Alloh</a:t>
            </a:r>
            <a:r>
              <a:rPr lang="en-US" sz="4000" dirty="0">
                <a:solidFill>
                  <a:schemeClr val="accent1"/>
                </a:solidFill>
              </a:rPr>
              <a:t> SWT. </a:t>
            </a:r>
            <a:r>
              <a:rPr lang="en-US" sz="4000" dirty="0" err="1">
                <a:solidFill>
                  <a:schemeClr val="accent1"/>
                </a:solidFill>
              </a:rPr>
              <a:t>pada</a:t>
            </a:r>
            <a:r>
              <a:rPr lang="en-US" sz="4000" dirty="0">
                <a:solidFill>
                  <a:schemeClr val="accent1"/>
                </a:solidFill>
              </a:rPr>
              <a:t> </a:t>
            </a:r>
            <a:r>
              <a:rPr lang="en-US" sz="4000" dirty="0" err="1">
                <a:solidFill>
                  <a:schemeClr val="accent1"/>
                </a:solidFill>
              </a:rPr>
              <a:t>hari</a:t>
            </a:r>
            <a:r>
              <a:rPr lang="en-US" sz="4000" dirty="0">
                <a:solidFill>
                  <a:schemeClr val="accent1"/>
                </a:solidFill>
              </a:rPr>
              <a:t> </a:t>
            </a:r>
            <a:r>
              <a:rPr lang="en-US" sz="4000" dirty="0" err="1">
                <a:solidFill>
                  <a:schemeClr val="accent1"/>
                </a:solidFill>
              </a:rPr>
              <a:t>raya</a:t>
            </a:r>
            <a:r>
              <a:rPr lang="en-US" sz="4000" dirty="0">
                <a:solidFill>
                  <a:schemeClr val="accent1"/>
                </a:solidFill>
              </a:rPr>
              <a:t> ‘</a:t>
            </a:r>
            <a:r>
              <a:rPr lang="en-US" sz="4000" dirty="0" err="1">
                <a:solidFill>
                  <a:schemeClr val="accent1"/>
                </a:solidFill>
              </a:rPr>
              <a:t>Idul</a:t>
            </a:r>
            <a:r>
              <a:rPr lang="en-US" sz="4000" dirty="0">
                <a:solidFill>
                  <a:schemeClr val="accent1"/>
                </a:solidFill>
              </a:rPr>
              <a:t> </a:t>
            </a:r>
            <a:r>
              <a:rPr lang="en-US" sz="4000" dirty="0" err="1">
                <a:solidFill>
                  <a:schemeClr val="accent1"/>
                </a:solidFill>
              </a:rPr>
              <a:t>Adha</a:t>
            </a:r>
            <a:r>
              <a:rPr lang="en-US" sz="4000" dirty="0">
                <a:solidFill>
                  <a:schemeClr val="accent1"/>
                </a:solidFill>
              </a:rPr>
              <a:t>.</a:t>
            </a:r>
          </a:p>
        </p:txBody>
      </p:sp>
      <p:pic>
        <p:nvPicPr>
          <p:cNvPr id="1026" name="Picture 2" descr="D:\Our Document\anima\panah\Forward_3[1].gif"/>
          <p:cNvPicPr>
            <a:picLocks noChangeAspect="1" noChangeArrowheads="1" noCrop="1"/>
          </p:cNvPicPr>
          <p:nvPr/>
        </p:nvPicPr>
        <p:blipFill>
          <a:blip r:embed="rId2"/>
          <a:srcRect/>
          <a:stretch>
            <a:fillRect/>
          </a:stretch>
        </p:blipFill>
        <p:spPr bwMode="auto">
          <a:xfrm rot="5400000">
            <a:off x="2516560" y="1200524"/>
            <a:ext cx="304800" cy="765920"/>
          </a:xfrm>
          <a:prstGeom prst="rect">
            <a:avLst/>
          </a:prstGeom>
          <a:noFill/>
        </p:spPr>
      </p:pic>
      <p:pic>
        <p:nvPicPr>
          <p:cNvPr id="6" name="Picture 2" descr="D:\Our Document\anima\panah\Forward_3[1].gif"/>
          <p:cNvPicPr>
            <a:picLocks noChangeAspect="1" noChangeArrowheads="1" noCrop="1"/>
          </p:cNvPicPr>
          <p:nvPr/>
        </p:nvPicPr>
        <p:blipFill>
          <a:blip r:embed="rId2"/>
          <a:srcRect/>
          <a:stretch>
            <a:fillRect/>
          </a:stretch>
        </p:blipFill>
        <p:spPr bwMode="auto">
          <a:xfrm rot="5400000">
            <a:off x="6475040" y="1141040"/>
            <a:ext cx="304800" cy="7659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843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fade">
                                      <p:cBhvr>
                                        <p:cTn id="11" dur="1000"/>
                                        <p:tgtEl>
                                          <p:spTgt spid="18435">
                                            <p:txEl>
                                              <p:pRg st="0" end="0"/>
                                            </p:txEl>
                                          </p:spTgt>
                                        </p:tgtEl>
                                      </p:cBhvr>
                                    </p:animEffect>
                                    <p:anim calcmode="lin" valueType="num">
                                      <p:cBhvr>
                                        <p:cTn id="12"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843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84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Effect transition="in" filter="fade">
                                      <p:cBhvr>
                                        <p:cTn id="19" dur="1000"/>
                                        <p:tgtEl>
                                          <p:spTgt spid="18435">
                                            <p:txEl>
                                              <p:pRg st="1" end="1"/>
                                            </p:txEl>
                                          </p:spTgt>
                                        </p:tgtEl>
                                      </p:cBhvr>
                                    </p:animEffect>
                                    <p:anim calcmode="lin" valueType="num">
                                      <p:cBhvr>
                                        <p:cTn id="20"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8435">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84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8436">
                                            <p:txEl>
                                              <p:pRg st="0" end="0"/>
                                            </p:txEl>
                                          </p:spTgt>
                                        </p:tgtEl>
                                        <p:attrNameLst>
                                          <p:attrName>style.visibility</p:attrName>
                                        </p:attrNameLst>
                                      </p:cBhvr>
                                      <p:to>
                                        <p:strVal val="visible"/>
                                      </p:to>
                                    </p:set>
                                    <p:animEffect transition="in" filter="fade">
                                      <p:cBhvr>
                                        <p:cTn id="27" dur="1000"/>
                                        <p:tgtEl>
                                          <p:spTgt spid="18436">
                                            <p:txEl>
                                              <p:pRg st="0" end="0"/>
                                            </p:txEl>
                                          </p:spTgt>
                                        </p:tgtEl>
                                      </p:cBhvr>
                                    </p:animEffect>
                                    <p:anim calcmode="lin" valueType="num">
                                      <p:cBhvr>
                                        <p:cTn id="28" dur="10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8436">
                                            <p:txEl>
                                              <p:pRg st="0" end="0"/>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843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8436">
                                            <p:txEl>
                                              <p:pRg st="1" end="1"/>
                                            </p:txEl>
                                          </p:spTgt>
                                        </p:tgtEl>
                                        <p:attrNameLst>
                                          <p:attrName>style.visibility</p:attrName>
                                        </p:attrNameLst>
                                      </p:cBhvr>
                                      <p:to>
                                        <p:strVal val="visible"/>
                                      </p:to>
                                    </p:set>
                                    <p:animEffect transition="in" filter="fade">
                                      <p:cBhvr>
                                        <p:cTn id="35" dur="1000"/>
                                        <p:tgtEl>
                                          <p:spTgt spid="18436">
                                            <p:txEl>
                                              <p:pRg st="1" end="1"/>
                                            </p:txEl>
                                          </p:spTgt>
                                        </p:tgtEl>
                                      </p:cBhvr>
                                    </p:animEffect>
                                    <p:anim calcmode="lin" valueType="num">
                                      <p:cBhvr>
                                        <p:cTn id="36" dur="10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8436">
                                            <p:txEl>
                                              <p:pRg st="1" end="1"/>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843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P spid="18436"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sz="4000" dirty="0">
                <a:solidFill>
                  <a:schemeClr val="tx1"/>
                </a:solidFill>
              </a:rPr>
              <a:t>DASAR HADITS PERINTAH</a:t>
            </a:r>
            <a:br>
              <a:rPr lang="en-US" sz="4000" dirty="0">
                <a:solidFill>
                  <a:schemeClr val="tx1"/>
                </a:solidFill>
              </a:rPr>
            </a:br>
            <a:r>
              <a:rPr lang="en-US" sz="4000" dirty="0">
                <a:solidFill>
                  <a:schemeClr val="tx1"/>
                </a:solidFill>
              </a:rPr>
              <a:t>AQIQAH</a:t>
            </a:r>
          </a:p>
        </p:txBody>
      </p:sp>
      <p:sp>
        <p:nvSpPr>
          <p:cNvPr id="38915" name="Rectangle 3"/>
          <p:cNvSpPr>
            <a:spLocks noGrp="1" noChangeArrowheads="1"/>
          </p:cNvSpPr>
          <p:nvPr>
            <p:ph type="body" idx="1"/>
          </p:nvPr>
        </p:nvSpPr>
        <p:spPr/>
        <p:txBody>
          <a:bodyPr/>
          <a:lstStyle/>
          <a:p>
            <a:r>
              <a:rPr lang="en-US" sz="2000"/>
              <a:t>Rasulullah menyuruh kita agar menyembelih aqiqah untuk laki-laki dua ekor kambing dan untuk anak perempuan seekor kambing (HR. Tirmidzi dan Ibnu Majjah)</a:t>
            </a:r>
          </a:p>
          <a:p>
            <a:endParaRPr lang="en-US" sz="2000"/>
          </a:p>
          <a:p>
            <a:r>
              <a:rPr lang="en-US" sz="2000"/>
              <a:t>Anak yang baru lahir menjadi titipan sampai disembelihkan baginya aqiqah pada hari ketujuh dari hari kelahirannya dan pada hari itu juga hendaklah dicukur rambutnya dan diberi nama (HR. Ahmad dan Tirmidzi)</a:t>
            </a:r>
          </a:p>
          <a:p>
            <a:endParaRPr lang="en-US" sz="2000"/>
          </a:p>
          <a:p>
            <a:r>
              <a:rPr lang="en-US" sz="2000"/>
              <a:t>Barang siapa diantara kamu ingin beribadah tentang anaknya hendaklah diperbuat (disembelihkan) untuk anak laki-laki dua ekor kambing yang sama umurnya dan untuk anak perempuan seekor kamving (HR. Ahmad, Abu Dawud, dan Nasa’i)</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800" decel="100000"/>
                                        <p:tgtEl>
                                          <p:spTgt spid="38914"/>
                                        </p:tgtEl>
                                      </p:cBhvr>
                                    </p:animEffect>
                                    <p:anim calcmode="lin" valueType="num">
                                      <p:cBhvr>
                                        <p:cTn id="8" dur="800" decel="100000" fill="hold"/>
                                        <p:tgtEl>
                                          <p:spTgt spid="38914"/>
                                        </p:tgtEl>
                                        <p:attrNameLst>
                                          <p:attrName>style.rotation</p:attrName>
                                        </p:attrNameLst>
                                      </p:cBhvr>
                                      <p:tavLst>
                                        <p:tav tm="0">
                                          <p:val>
                                            <p:fltVal val="-90"/>
                                          </p:val>
                                        </p:tav>
                                        <p:tav tm="100000">
                                          <p:val>
                                            <p:fltVal val="0"/>
                                          </p:val>
                                        </p:tav>
                                      </p:tavLst>
                                    </p:anim>
                                    <p:anim calcmode="lin" valueType="num">
                                      <p:cBhvr>
                                        <p:cTn id="9" dur="800" decel="100000" fill="hold"/>
                                        <p:tgtEl>
                                          <p:spTgt spid="38914"/>
                                        </p:tgtEl>
                                        <p:attrNameLst>
                                          <p:attrName>ppt_x</p:attrName>
                                        </p:attrNameLst>
                                      </p:cBhvr>
                                      <p:tavLst>
                                        <p:tav tm="0">
                                          <p:val>
                                            <p:strVal val="#ppt_x+0.4"/>
                                          </p:val>
                                        </p:tav>
                                        <p:tav tm="100000">
                                          <p:val>
                                            <p:strVal val="#ppt_x-0.05"/>
                                          </p:val>
                                        </p:tav>
                                      </p:tavLst>
                                    </p:anim>
                                    <p:anim calcmode="lin" valueType="num">
                                      <p:cBhvr>
                                        <p:cTn id="10" dur="800" decel="100000" fill="hold"/>
                                        <p:tgtEl>
                                          <p:spTgt spid="389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8915">
                                            <p:txEl>
                                              <p:pRg st="0" end="0"/>
                                            </p:txEl>
                                          </p:spTgt>
                                        </p:tgtEl>
                                        <p:attrNameLst>
                                          <p:attrName>style.visibility</p:attrName>
                                        </p:attrNameLst>
                                      </p:cBhvr>
                                      <p:to>
                                        <p:strVal val="visible"/>
                                      </p:to>
                                    </p:set>
                                    <p:animEffect transition="in" filter="fade">
                                      <p:cBhvr>
                                        <p:cTn id="17" dur="1000"/>
                                        <p:tgtEl>
                                          <p:spTgt spid="38915">
                                            <p:txEl>
                                              <p:pRg st="0" end="0"/>
                                            </p:txEl>
                                          </p:spTgt>
                                        </p:tgtEl>
                                      </p:cBhvr>
                                    </p:animEffect>
                                    <p:anim calcmode="lin" valueType="num">
                                      <p:cBhvr>
                                        <p:cTn id="1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8915">
                                            <p:txEl>
                                              <p:pRg st="2" end="2"/>
                                            </p:txEl>
                                          </p:spTgt>
                                        </p:tgtEl>
                                        <p:attrNameLst>
                                          <p:attrName>style.visibility</p:attrName>
                                        </p:attrNameLst>
                                      </p:cBhvr>
                                      <p:to>
                                        <p:strVal val="visible"/>
                                      </p:to>
                                    </p:set>
                                    <p:animEffect transition="in" filter="fade">
                                      <p:cBhvr>
                                        <p:cTn id="24" dur="1000"/>
                                        <p:tgtEl>
                                          <p:spTgt spid="38915">
                                            <p:txEl>
                                              <p:pRg st="2" end="2"/>
                                            </p:txEl>
                                          </p:spTgt>
                                        </p:tgtEl>
                                      </p:cBhvr>
                                    </p:animEffect>
                                    <p:anim calcmode="lin" valueType="num">
                                      <p:cBhvr>
                                        <p:cTn id="25"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Effect transition="in" filter="fade">
                                      <p:cBhvr>
                                        <p:cTn id="31" dur="1000"/>
                                        <p:tgtEl>
                                          <p:spTgt spid="38915">
                                            <p:txEl>
                                              <p:pRg st="4" end="4"/>
                                            </p:txEl>
                                          </p:spTgt>
                                        </p:tgtEl>
                                      </p:cBhvr>
                                    </p:animEffect>
                                    <p:anim calcmode="lin" valueType="num">
                                      <p:cBhvr>
                                        <p:cTn id="32"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89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4800" y="512064"/>
            <a:ext cx="8458200" cy="1545336"/>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l="50000" t="50000" r="50000" b="50000"/>
            </a:path>
            <a:tileRect/>
          </a:gradFill>
          <a:scene3d>
            <a:camera prst="orthographicFront"/>
            <a:lightRig rig="threePt" dir="t"/>
          </a:scene3d>
          <a:sp3d>
            <a:bevelT prst="convex"/>
          </a:sp3d>
        </p:spPr>
        <p:txBody>
          <a:bodyPr/>
          <a:lstStyle/>
          <a:p>
            <a:pPr algn="ctr"/>
            <a:r>
              <a:rPr lang="en-US" sz="4000" dirty="0"/>
              <a:t>PERBEDAAN</a:t>
            </a:r>
            <a:br>
              <a:rPr lang="en-US" sz="4000" dirty="0"/>
            </a:br>
            <a:r>
              <a:rPr lang="en-US" sz="4000" dirty="0">
                <a:solidFill>
                  <a:schemeClr val="accent3">
                    <a:lumMod val="60000"/>
                    <a:lumOff val="40000"/>
                  </a:schemeClr>
                </a:solidFill>
              </a:rPr>
              <a:t>AQIQAH</a:t>
            </a:r>
            <a:r>
              <a:rPr lang="en-US" sz="4000" dirty="0"/>
              <a:t>    </a:t>
            </a:r>
            <a:r>
              <a:rPr lang="en-US" sz="4000" dirty="0" err="1"/>
              <a:t>dengan</a:t>
            </a:r>
            <a:r>
              <a:rPr lang="en-US" sz="4000" dirty="0"/>
              <a:t>    </a:t>
            </a:r>
            <a:r>
              <a:rPr lang="en-US" sz="4000" dirty="0">
                <a:solidFill>
                  <a:srgbClr val="FF3300"/>
                </a:solidFill>
              </a:rPr>
              <a:t>QURBAN</a:t>
            </a:r>
          </a:p>
        </p:txBody>
      </p:sp>
      <p:sp>
        <p:nvSpPr>
          <p:cNvPr id="23555" name="Rectangle 3"/>
          <p:cNvSpPr>
            <a:spLocks noGrp="1" noRot="1" noChangeArrowheads="1"/>
          </p:cNvSpPr>
          <p:nvPr>
            <p:ph type="body" sz="half" idx="1"/>
          </p:nvPr>
        </p:nvSpPr>
        <p:spPr>
          <a:xfrm>
            <a:off x="304800" y="2286000"/>
            <a:ext cx="4191000" cy="4343400"/>
          </a:xfr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16200000" scaled="1"/>
            <a:tileRect/>
          </a:gradFill>
          <a:scene3d>
            <a:camera prst="orthographicFront"/>
            <a:lightRig rig="threePt" dir="t"/>
          </a:scene3d>
          <a:sp3d>
            <a:bevelT prst="convex"/>
          </a:sp3d>
        </p:spPr>
        <p:txBody>
          <a:bodyPr>
            <a:noAutofit/>
          </a:bodyPr>
          <a:lstStyle/>
          <a:p>
            <a:r>
              <a:rPr lang="en-US" sz="4800" b="1" dirty="0"/>
              <a:t>AQIQAH</a:t>
            </a:r>
          </a:p>
          <a:p>
            <a:pPr>
              <a:buFont typeface="Arial" charset="0"/>
              <a:buNone/>
            </a:pPr>
            <a:r>
              <a:rPr lang="en-US" sz="3600" dirty="0"/>
              <a:t>	1. </a:t>
            </a:r>
            <a:r>
              <a:rPr lang="en-US" sz="3600" dirty="0" err="1"/>
              <a:t>Lahirnya</a:t>
            </a:r>
            <a:r>
              <a:rPr lang="en-US" sz="3600" dirty="0"/>
              <a:t> </a:t>
            </a:r>
            <a:r>
              <a:rPr lang="en-US" sz="3600" dirty="0" err="1"/>
              <a:t>anak</a:t>
            </a:r>
            <a:endParaRPr lang="en-US" sz="3600" dirty="0"/>
          </a:p>
          <a:p>
            <a:pPr>
              <a:buFont typeface="Arial" charset="0"/>
              <a:buNone/>
            </a:pPr>
            <a:r>
              <a:rPr lang="en-US" sz="3600" dirty="0"/>
              <a:t>	2. </a:t>
            </a:r>
            <a:r>
              <a:rPr lang="en-US" sz="3600" dirty="0" err="1"/>
              <a:t>Hari</a:t>
            </a:r>
            <a:r>
              <a:rPr lang="en-US" sz="3600" dirty="0"/>
              <a:t> </a:t>
            </a:r>
            <a:r>
              <a:rPr lang="en-US" sz="3600" dirty="0" err="1"/>
              <a:t>ke</a:t>
            </a:r>
            <a:r>
              <a:rPr lang="en-US" sz="3600" dirty="0"/>
              <a:t> 7 </a:t>
            </a:r>
            <a:r>
              <a:rPr lang="en-US" sz="3600" dirty="0" err="1"/>
              <a:t>dr</a:t>
            </a:r>
            <a:r>
              <a:rPr lang="en-US" sz="3600" dirty="0"/>
              <a:t> </a:t>
            </a:r>
            <a:endParaRPr lang="en-US" sz="3600" dirty="0" smtClean="0"/>
          </a:p>
          <a:p>
            <a:pPr>
              <a:buFont typeface="Arial" charset="0"/>
              <a:buNone/>
            </a:pPr>
            <a:r>
              <a:rPr lang="en-US" sz="3600" dirty="0" smtClean="0"/>
              <a:t> </a:t>
            </a:r>
            <a:r>
              <a:rPr lang="en-US" sz="3600" dirty="0" smtClean="0"/>
              <a:t>        </a:t>
            </a:r>
            <a:r>
              <a:rPr lang="en-US" sz="3600" dirty="0" err="1" smtClean="0"/>
              <a:t>kelahiran</a:t>
            </a:r>
            <a:endParaRPr lang="en-US" sz="3600" dirty="0"/>
          </a:p>
          <a:p>
            <a:pPr>
              <a:buFont typeface="Arial" charset="0"/>
              <a:buNone/>
            </a:pPr>
            <a:r>
              <a:rPr lang="en-US" sz="3600" dirty="0"/>
              <a:t>	3. </a:t>
            </a:r>
            <a:r>
              <a:rPr lang="en-US" sz="3600" dirty="0" err="1"/>
              <a:t>Daging</a:t>
            </a:r>
            <a:r>
              <a:rPr lang="en-US" sz="3600" dirty="0"/>
              <a:t> </a:t>
            </a:r>
            <a:r>
              <a:rPr lang="en-US" sz="3600" dirty="0" err="1"/>
              <a:t>dibagi</a:t>
            </a:r>
            <a:r>
              <a:rPr lang="en-US" sz="3600" dirty="0"/>
              <a:t> </a:t>
            </a:r>
            <a:endParaRPr lang="en-US" sz="3600" dirty="0" smtClean="0"/>
          </a:p>
          <a:p>
            <a:pPr>
              <a:buFont typeface="Arial" charset="0"/>
              <a:buNone/>
            </a:pPr>
            <a:r>
              <a:rPr lang="en-US" sz="3600" dirty="0" smtClean="0"/>
              <a:t> </a:t>
            </a:r>
            <a:r>
              <a:rPr lang="en-US" sz="3600" dirty="0" smtClean="0"/>
              <a:t>        </a:t>
            </a:r>
            <a:r>
              <a:rPr lang="en-US" sz="3600" dirty="0" err="1" smtClean="0"/>
              <a:t>matang</a:t>
            </a:r>
            <a:endParaRPr lang="en-US" sz="3600" dirty="0"/>
          </a:p>
        </p:txBody>
      </p:sp>
      <p:sp>
        <p:nvSpPr>
          <p:cNvPr id="23556" name="Rectangle 4"/>
          <p:cNvSpPr>
            <a:spLocks noGrp="1" noRot="1" noChangeArrowheads="1"/>
          </p:cNvSpPr>
          <p:nvPr>
            <p:ph type="body" sz="half" idx="2"/>
          </p:nvPr>
        </p:nvSpPr>
        <p:spPr>
          <a:xfrm>
            <a:off x="4648200" y="2286001"/>
            <a:ext cx="4191000" cy="4343400"/>
          </a:xfr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5400000" scaled="1"/>
            <a:tileRect/>
          </a:gradFill>
          <a:scene3d>
            <a:camera prst="orthographicFront"/>
            <a:lightRig rig="threePt" dir="t"/>
          </a:scene3d>
          <a:sp3d>
            <a:bevelT prst="convex"/>
          </a:sp3d>
        </p:spPr>
        <p:txBody>
          <a:bodyPr>
            <a:normAutofit/>
          </a:bodyPr>
          <a:lstStyle/>
          <a:p>
            <a:r>
              <a:rPr lang="en-US" sz="4800" b="1" dirty="0">
                <a:solidFill>
                  <a:srgbClr val="FF3300"/>
                </a:solidFill>
              </a:rPr>
              <a:t>QURBAN</a:t>
            </a:r>
          </a:p>
          <a:p>
            <a:pPr>
              <a:buFont typeface="Arial" charset="0"/>
              <a:buNone/>
            </a:pPr>
            <a:r>
              <a:rPr lang="en-US" sz="3200" dirty="0">
                <a:solidFill>
                  <a:srgbClr val="FF3300"/>
                </a:solidFill>
              </a:rPr>
              <a:t>	1. </a:t>
            </a:r>
            <a:r>
              <a:rPr lang="en-US" sz="3200" dirty="0" err="1">
                <a:solidFill>
                  <a:srgbClr val="FF3300"/>
                </a:solidFill>
              </a:rPr>
              <a:t>Datangnya</a:t>
            </a:r>
            <a:r>
              <a:rPr lang="en-US" sz="3200" dirty="0">
                <a:solidFill>
                  <a:srgbClr val="FF3300"/>
                </a:solidFill>
              </a:rPr>
              <a:t> ‘</a:t>
            </a:r>
            <a:r>
              <a:rPr lang="en-US" sz="3200" dirty="0" err="1">
                <a:solidFill>
                  <a:srgbClr val="FF3300"/>
                </a:solidFill>
              </a:rPr>
              <a:t>Idul</a:t>
            </a:r>
            <a:r>
              <a:rPr lang="en-US" sz="3200" dirty="0">
                <a:solidFill>
                  <a:srgbClr val="FF3300"/>
                </a:solidFill>
              </a:rPr>
              <a:t> </a:t>
            </a:r>
            <a:endParaRPr lang="en-US" sz="3200" dirty="0" smtClean="0">
              <a:solidFill>
                <a:srgbClr val="FF3300"/>
              </a:solidFill>
            </a:endParaRPr>
          </a:p>
          <a:p>
            <a:pPr>
              <a:buFont typeface="Arial" charset="0"/>
              <a:buNone/>
            </a:pPr>
            <a:r>
              <a:rPr lang="en-US" sz="3200" dirty="0" smtClean="0">
                <a:solidFill>
                  <a:srgbClr val="FF3300"/>
                </a:solidFill>
              </a:rPr>
              <a:t> </a:t>
            </a:r>
            <a:r>
              <a:rPr lang="en-US" sz="3200" dirty="0" smtClean="0">
                <a:solidFill>
                  <a:srgbClr val="FF3300"/>
                </a:solidFill>
              </a:rPr>
              <a:t>        </a:t>
            </a:r>
            <a:r>
              <a:rPr lang="en-US" sz="3200" dirty="0" err="1" smtClean="0">
                <a:solidFill>
                  <a:srgbClr val="FF3300"/>
                </a:solidFill>
              </a:rPr>
              <a:t>Adha</a:t>
            </a:r>
            <a:endParaRPr lang="en-US" sz="3200" dirty="0">
              <a:solidFill>
                <a:srgbClr val="FF3300"/>
              </a:solidFill>
            </a:endParaRPr>
          </a:p>
          <a:p>
            <a:pPr>
              <a:buFont typeface="Arial" charset="0"/>
              <a:buNone/>
            </a:pPr>
            <a:r>
              <a:rPr lang="en-US" sz="3200" dirty="0">
                <a:solidFill>
                  <a:srgbClr val="FF3300"/>
                </a:solidFill>
              </a:rPr>
              <a:t>	2. 10, 11, 12, 13 </a:t>
            </a:r>
            <a:endParaRPr lang="en-US" sz="3200" dirty="0" smtClean="0">
              <a:solidFill>
                <a:srgbClr val="FF3300"/>
              </a:solidFill>
            </a:endParaRPr>
          </a:p>
          <a:p>
            <a:pPr>
              <a:buFont typeface="Arial" charset="0"/>
              <a:buNone/>
            </a:pPr>
            <a:r>
              <a:rPr lang="en-US" sz="3200" dirty="0" smtClean="0">
                <a:solidFill>
                  <a:srgbClr val="FF3300"/>
                </a:solidFill>
              </a:rPr>
              <a:t> </a:t>
            </a:r>
            <a:r>
              <a:rPr lang="en-US" sz="3200" dirty="0" smtClean="0">
                <a:solidFill>
                  <a:srgbClr val="FF3300"/>
                </a:solidFill>
              </a:rPr>
              <a:t>        </a:t>
            </a:r>
            <a:r>
              <a:rPr lang="en-US" sz="3200" dirty="0" err="1" smtClean="0">
                <a:solidFill>
                  <a:srgbClr val="FF3300"/>
                </a:solidFill>
              </a:rPr>
              <a:t>Dzulhijjah</a:t>
            </a:r>
            <a:endParaRPr lang="en-US" sz="3200" dirty="0">
              <a:solidFill>
                <a:srgbClr val="FF3300"/>
              </a:solidFill>
            </a:endParaRPr>
          </a:p>
          <a:p>
            <a:pPr>
              <a:buFont typeface="Arial" charset="0"/>
              <a:buNone/>
            </a:pPr>
            <a:r>
              <a:rPr lang="en-US" sz="3200" dirty="0">
                <a:solidFill>
                  <a:srgbClr val="FF3300"/>
                </a:solidFill>
              </a:rPr>
              <a:t>	3. </a:t>
            </a:r>
            <a:r>
              <a:rPr lang="en-US" sz="3200" dirty="0" err="1">
                <a:solidFill>
                  <a:srgbClr val="FF3300"/>
                </a:solidFill>
              </a:rPr>
              <a:t>Daging</a:t>
            </a:r>
            <a:r>
              <a:rPr lang="en-US" sz="3200" dirty="0">
                <a:solidFill>
                  <a:srgbClr val="FF3300"/>
                </a:solidFill>
              </a:rPr>
              <a:t> </a:t>
            </a:r>
            <a:r>
              <a:rPr lang="en-US" sz="3200" dirty="0" err="1">
                <a:solidFill>
                  <a:srgbClr val="FF3300"/>
                </a:solidFill>
              </a:rPr>
              <a:t>dibagi</a:t>
            </a:r>
            <a:r>
              <a:rPr lang="en-US" sz="3200" dirty="0">
                <a:solidFill>
                  <a:srgbClr val="FF3300"/>
                </a:solidFill>
              </a:rPr>
              <a:t> </a:t>
            </a:r>
            <a:endParaRPr lang="en-US" sz="3200" dirty="0" smtClean="0">
              <a:solidFill>
                <a:srgbClr val="FF3300"/>
              </a:solidFill>
            </a:endParaRPr>
          </a:p>
          <a:p>
            <a:pPr>
              <a:buFont typeface="Arial" charset="0"/>
              <a:buNone/>
            </a:pPr>
            <a:r>
              <a:rPr lang="en-US" sz="3200" dirty="0" smtClean="0">
                <a:solidFill>
                  <a:srgbClr val="FF3300"/>
                </a:solidFill>
              </a:rPr>
              <a:t> </a:t>
            </a:r>
            <a:r>
              <a:rPr lang="en-US" sz="3200" dirty="0" smtClean="0">
                <a:solidFill>
                  <a:srgbClr val="FF3300"/>
                </a:solidFill>
              </a:rPr>
              <a:t>        </a:t>
            </a:r>
            <a:r>
              <a:rPr lang="en-US" sz="3200" dirty="0" err="1" smtClean="0">
                <a:solidFill>
                  <a:srgbClr val="FF3300"/>
                </a:solidFill>
              </a:rPr>
              <a:t>mentah</a:t>
            </a:r>
            <a:endParaRPr lang="en-US" sz="3200" dirty="0">
              <a:solidFill>
                <a:srgbClr val="FF3300"/>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355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555">
                                            <p:bg/>
                                          </p:spTgt>
                                        </p:tgtEl>
                                        <p:attrNameLst>
                                          <p:attrName>style.visibility</p:attrName>
                                        </p:attrNameLst>
                                      </p:cBhvr>
                                      <p:to>
                                        <p:strVal val="visible"/>
                                      </p:to>
                                    </p:set>
                                    <p:animEffect transition="in" filter="fade">
                                      <p:cBhvr>
                                        <p:cTn id="11" dur="1000">
                                          <p:stCondLst>
                                            <p:cond delay="0"/>
                                          </p:stCondLst>
                                        </p:cTn>
                                        <p:tgtEl>
                                          <p:spTgt spid="23555">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555">
                                            <p:txEl>
                                              <p:pRg st="0" end="0"/>
                                            </p:txEl>
                                          </p:spTgt>
                                        </p:tgtEl>
                                        <p:attrNameLst>
                                          <p:attrName>style.visibility</p:attrName>
                                        </p:attrNameLst>
                                      </p:cBhvr>
                                      <p:to>
                                        <p:strVal val="visible"/>
                                      </p:to>
                                    </p:set>
                                    <p:animEffect transition="in" filter="fade">
                                      <p:cBhvr>
                                        <p:cTn id="16" dur="1000">
                                          <p:stCondLst>
                                            <p:cond delay="0"/>
                                          </p:stCondLst>
                                        </p:cTn>
                                        <p:tgtEl>
                                          <p:spTgt spid="2355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3555">
                                            <p:txEl>
                                              <p:pRg st="1" end="1"/>
                                            </p:txEl>
                                          </p:spTgt>
                                        </p:tgtEl>
                                        <p:attrNameLst>
                                          <p:attrName>style.visibility</p:attrName>
                                        </p:attrNameLst>
                                      </p:cBhvr>
                                      <p:to>
                                        <p:strVal val="visible"/>
                                      </p:to>
                                    </p:set>
                                    <p:animEffect transition="in" filter="fade">
                                      <p:cBhvr>
                                        <p:cTn id="21" dur="1000">
                                          <p:stCondLst>
                                            <p:cond delay="0"/>
                                          </p:stCondLst>
                                        </p:cTn>
                                        <p:tgtEl>
                                          <p:spTgt spid="2355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3555">
                                            <p:txEl>
                                              <p:pRg st="2" end="2"/>
                                            </p:txEl>
                                          </p:spTgt>
                                        </p:tgtEl>
                                        <p:attrNameLst>
                                          <p:attrName>style.visibility</p:attrName>
                                        </p:attrNameLst>
                                      </p:cBhvr>
                                      <p:to>
                                        <p:strVal val="visible"/>
                                      </p:to>
                                    </p:set>
                                    <p:animEffect transition="in" filter="fade">
                                      <p:cBhvr>
                                        <p:cTn id="26" dur="1000">
                                          <p:stCondLst>
                                            <p:cond delay="0"/>
                                          </p:stCondLst>
                                        </p:cTn>
                                        <p:tgtEl>
                                          <p:spTgt spid="235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Effect transition="in" filter="fade">
                                      <p:cBhvr>
                                        <p:cTn id="31" dur="1000">
                                          <p:stCondLst>
                                            <p:cond delay="0"/>
                                          </p:stCondLst>
                                        </p:cTn>
                                        <p:tgtEl>
                                          <p:spTgt spid="2355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555">
                                            <p:txEl>
                                              <p:pRg st="4" end="4"/>
                                            </p:txEl>
                                          </p:spTgt>
                                        </p:tgtEl>
                                        <p:attrNameLst>
                                          <p:attrName>style.visibility</p:attrName>
                                        </p:attrNameLst>
                                      </p:cBhvr>
                                      <p:to>
                                        <p:strVal val="visible"/>
                                      </p:to>
                                    </p:set>
                                    <p:animEffect transition="in" filter="fade">
                                      <p:cBhvr>
                                        <p:cTn id="36" dur="1000">
                                          <p:stCondLst>
                                            <p:cond delay="0"/>
                                          </p:stCondLst>
                                        </p:cTn>
                                        <p:tgtEl>
                                          <p:spTgt spid="2355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3555">
                                            <p:txEl>
                                              <p:pRg st="5" end="5"/>
                                            </p:txEl>
                                          </p:spTgt>
                                        </p:tgtEl>
                                        <p:attrNameLst>
                                          <p:attrName>style.visibility</p:attrName>
                                        </p:attrNameLst>
                                      </p:cBhvr>
                                      <p:to>
                                        <p:strVal val="visible"/>
                                      </p:to>
                                    </p:set>
                                    <p:animEffect transition="in" filter="fade">
                                      <p:cBhvr>
                                        <p:cTn id="41" dur="1000">
                                          <p:stCondLst>
                                            <p:cond delay="0"/>
                                          </p:stCondLst>
                                        </p:cTn>
                                        <p:tgtEl>
                                          <p:spTgt spid="23555">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3556">
                                            <p:bg/>
                                          </p:spTgt>
                                        </p:tgtEl>
                                        <p:attrNameLst>
                                          <p:attrName>style.visibility</p:attrName>
                                        </p:attrNameLst>
                                      </p:cBhvr>
                                      <p:to>
                                        <p:strVal val="visible"/>
                                      </p:to>
                                    </p:set>
                                    <p:animEffect transition="in" filter="fade">
                                      <p:cBhvr>
                                        <p:cTn id="46" dur="1000">
                                          <p:stCondLst>
                                            <p:cond delay="0"/>
                                          </p:stCondLst>
                                        </p:cTn>
                                        <p:tgtEl>
                                          <p:spTgt spid="23556">
                                            <p:bg/>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556">
                                            <p:txEl>
                                              <p:pRg st="0" end="0"/>
                                            </p:txEl>
                                          </p:spTgt>
                                        </p:tgtEl>
                                        <p:attrNameLst>
                                          <p:attrName>style.visibility</p:attrName>
                                        </p:attrNameLst>
                                      </p:cBhvr>
                                      <p:to>
                                        <p:strVal val="visible"/>
                                      </p:to>
                                    </p:set>
                                    <p:animEffect transition="in" filter="fade">
                                      <p:cBhvr>
                                        <p:cTn id="51" dur="1000">
                                          <p:stCondLst>
                                            <p:cond delay="0"/>
                                          </p:stCondLst>
                                        </p:cTn>
                                        <p:tgtEl>
                                          <p:spTgt spid="23556">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3556">
                                            <p:txEl>
                                              <p:pRg st="1" end="1"/>
                                            </p:txEl>
                                          </p:spTgt>
                                        </p:tgtEl>
                                        <p:attrNameLst>
                                          <p:attrName>style.visibility</p:attrName>
                                        </p:attrNameLst>
                                      </p:cBhvr>
                                      <p:to>
                                        <p:strVal val="visible"/>
                                      </p:to>
                                    </p:set>
                                    <p:animEffect transition="in" filter="fade">
                                      <p:cBhvr>
                                        <p:cTn id="56" dur="1000">
                                          <p:stCondLst>
                                            <p:cond delay="0"/>
                                          </p:stCondLst>
                                        </p:cTn>
                                        <p:tgtEl>
                                          <p:spTgt spid="23556">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3556">
                                            <p:txEl>
                                              <p:pRg st="2" end="2"/>
                                            </p:txEl>
                                          </p:spTgt>
                                        </p:tgtEl>
                                        <p:attrNameLst>
                                          <p:attrName>style.visibility</p:attrName>
                                        </p:attrNameLst>
                                      </p:cBhvr>
                                      <p:to>
                                        <p:strVal val="visible"/>
                                      </p:to>
                                    </p:set>
                                    <p:animEffect transition="in" filter="fade">
                                      <p:cBhvr>
                                        <p:cTn id="61" dur="1000">
                                          <p:stCondLst>
                                            <p:cond delay="0"/>
                                          </p:stCondLst>
                                        </p:cTn>
                                        <p:tgtEl>
                                          <p:spTgt spid="23556">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3556">
                                            <p:txEl>
                                              <p:pRg st="3" end="3"/>
                                            </p:txEl>
                                          </p:spTgt>
                                        </p:tgtEl>
                                        <p:attrNameLst>
                                          <p:attrName>style.visibility</p:attrName>
                                        </p:attrNameLst>
                                      </p:cBhvr>
                                      <p:to>
                                        <p:strVal val="visible"/>
                                      </p:to>
                                    </p:set>
                                    <p:animEffect transition="in" filter="fade">
                                      <p:cBhvr>
                                        <p:cTn id="66" dur="1000">
                                          <p:stCondLst>
                                            <p:cond delay="0"/>
                                          </p:stCondLst>
                                        </p:cTn>
                                        <p:tgtEl>
                                          <p:spTgt spid="23556">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556">
                                            <p:txEl>
                                              <p:pRg st="4" end="4"/>
                                            </p:txEl>
                                          </p:spTgt>
                                        </p:tgtEl>
                                        <p:attrNameLst>
                                          <p:attrName>style.visibility</p:attrName>
                                        </p:attrNameLst>
                                      </p:cBhvr>
                                      <p:to>
                                        <p:strVal val="visible"/>
                                      </p:to>
                                    </p:set>
                                    <p:animEffect transition="in" filter="fade">
                                      <p:cBhvr>
                                        <p:cTn id="71" dur="1000">
                                          <p:stCondLst>
                                            <p:cond delay="0"/>
                                          </p:stCondLst>
                                        </p:cTn>
                                        <p:tgtEl>
                                          <p:spTgt spid="23556">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3556">
                                            <p:txEl>
                                              <p:pRg st="5" end="5"/>
                                            </p:txEl>
                                          </p:spTgt>
                                        </p:tgtEl>
                                        <p:attrNameLst>
                                          <p:attrName>style.visibility</p:attrName>
                                        </p:attrNameLst>
                                      </p:cBhvr>
                                      <p:to>
                                        <p:strVal val="visible"/>
                                      </p:to>
                                    </p:set>
                                    <p:animEffect transition="in" filter="fade">
                                      <p:cBhvr>
                                        <p:cTn id="76" dur="1000">
                                          <p:stCondLst>
                                            <p:cond delay="0"/>
                                          </p:stCondLst>
                                        </p:cTn>
                                        <p:tgtEl>
                                          <p:spTgt spid="23556">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3556">
                                            <p:txEl>
                                              <p:pRg st="6" end="6"/>
                                            </p:txEl>
                                          </p:spTgt>
                                        </p:tgtEl>
                                        <p:attrNameLst>
                                          <p:attrName>style.visibility</p:attrName>
                                        </p:attrNameLst>
                                      </p:cBhvr>
                                      <p:to>
                                        <p:strVal val="visible"/>
                                      </p:to>
                                    </p:set>
                                    <p:animEffect transition="in" filter="fade">
                                      <p:cBhvr>
                                        <p:cTn id="81" dur="1000">
                                          <p:stCondLst>
                                            <p:cond delay="0"/>
                                          </p:stCondLst>
                                        </p:cTn>
                                        <p:tgtEl>
                                          <p:spTgt spid="235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build="p" animBg="1"/>
      <p:bldP spid="2355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533400" y="512064"/>
            <a:ext cx="8229600" cy="914400"/>
          </a:xfrm>
        </p:spPr>
        <p:txBody>
          <a:bodyPr/>
          <a:lstStyle/>
          <a:p>
            <a:pPr algn="ctr"/>
            <a:r>
              <a:rPr lang="en-US" sz="4000" dirty="0">
                <a:solidFill>
                  <a:schemeClr val="tx1"/>
                </a:solidFill>
              </a:rPr>
              <a:t>DASAR-DASAR PERINTAH QURBAN</a:t>
            </a:r>
          </a:p>
        </p:txBody>
      </p:sp>
      <p:sp>
        <p:nvSpPr>
          <p:cNvPr id="44035" name="Rectangle 3"/>
          <p:cNvSpPr>
            <a:spLocks noGrp="1" noRot="1" noChangeArrowheads="1"/>
          </p:cNvSpPr>
          <p:nvPr>
            <p:ph type="body" sz="half" idx="1"/>
          </p:nvPr>
        </p:nvSpPr>
        <p:spPr>
          <a:xfrm>
            <a:off x="152400" y="1371600"/>
            <a:ext cx="4648200" cy="5257800"/>
          </a:xfr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0" scaled="1"/>
            <a:tileRect/>
          </a:gradFill>
        </p:spPr>
        <p:txBody>
          <a:bodyPr>
            <a:noAutofit/>
          </a:bodyPr>
          <a:lstStyle/>
          <a:p>
            <a:r>
              <a:rPr lang="en-US" sz="2400" dirty="0"/>
              <a:t>ALQURAN</a:t>
            </a:r>
          </a:p>
          <a:p>
            <a:pPr>
              <a:buFont typeface="Arial" charset="0"/>
              <a:buNone/>
            </a:pPr>
            <a:r>
              <a:rPr lang="en-US" sz="2400" dirty="0"/>
              <a:t>	. S. Al-Hajj: 34</a:t>
            </a:r>
          </a:p>
          <a:p>
            <a:pPr>
              <a:buFont typeface="Arial" charset="0"/>
              <a:buNone/>
            </a:pPr>
            <a:r>
              <a:rPr lang="en-US" sz="1600" dirty="0"/>
              <a:t>	  </a:t>
            </a:r>
            <a:r>
              <a:rPr lang="en-US" sz="1600" b="1" dirty="0"/>
              <a:t>“Dan </a:t>
            </a:r>
            <a:r>
              <a:rPr lang="en-US" sz="1600" b="1" dirty="0" err="1"/>
              <a:t>bagi</a:t>
            </a:r>
            <a:r>
              <a:rPr lang="en-US" sz="1600" b="1" dirty="0"/>
              <a:t> </a:t>
            </a:r>
            <a:r>
              <a:rPr lang="en-US" sz="1600" b="1" dirty="0" err="1"/>
              <a:t>tiap-tiap</a:t>
            </a:r>
            <a:r>
              <a:rPr lang="en-US" sz="1600" b="1" dirty="0"/>
              <a:t> </a:t>
            </a:r>
            <a:r>
              <a:rPr lang="en-US" sz="1600" b="1" dirty="0" err="1"/>
              <a:t>umat</a:t>
            </a:r>
            <a:r>
              <a:rPr lang="en-US" sz="1600" b="1" dirty="0"/>
              <a:t> </a:t>
            </a:r>
            <a:r>
              <a:rPr lang="en-US" sz="1600" b="1" dirty="0" err="1"/>
              <a:t>kami</a:t>
            </a:r>
            <a:r>
              <a:rPr lang="en-US" sz="1600" b="1" dirty="0"/>
              <a:t> </a:t>
            </a:r>
            <a:r>
              <a:rPr lang="en-US" sz="1600" b="1" dirty="0" err="1"/>
              <a:t>syariatkan</a:t>
            </a:r>
            <a:r>
              <a:rPr lang="en-US" sz="1600" b="1" dirty="0"/>
              <a:t> </a:t>
            </a:r>
          </a:p>
          <a:p>
            <a:pPr>
              <a:buFont typeface="Arial" charset="0"/>
              <a:buNone/>
            </a:pPr>
            <a:r>
              <a:rPr lang="en-US" sz="1600" b="1" dirty="0"/>
              <a:t>          </a:t>
            </a:r>
            <a:r>
              <a:rPr lang="en-US" sz="1600" b="1" dirty="0" err="1"/>
              <a:t>penyembelihan</a:t>
            </a:r>
            <a:r>
              <a:rPr lang="en-US" sz="1600" b="1" dirty="0"/>
              <a:t> </a:t>
            </a:r>
            <a:r>
              <a:rPr lang="en-US" sz="1600" b="1" dirty="0" err="1"/>
              <a:t>qurban</a:t>
            </a:r>
            <a:r>
              <a:rPr lang="en-US" sz="1600" b="1" dirty="0"/>
              <a:t>, agar </a:t>
            </a:r>
            <a:r>
              <a:rPr lang="en-US" sz="1600" b="1" dirty="0" err="1"/>
              <a:t>mereka</a:t>
            </a:r>
            <a:r>
              <a:rPr lang="en-US" sz="1600" b="1" dirty="0"/>
              <a:t> </a:t>
            </a:r>
          </a:p>
          <a:p>
            <a:pPr>
              <a:buFont typeface="Arial" charset="0"/>
              <a:buNone/>
            </a:pPr>
            <a:r>
              <a:rPr lang="en-US" sz="1600" b="1" dirty="0"/>
              <a:t>          </a:t>
            </a:r>
            <a:r>
              <a:rPr lang="en-US" sz="1600" b="1" dirty="0" err="1"/>
              <a:t>menyebut</a:t>
            </a:r>
            <a:r>
              <a:rPr lang="en-US" sz="1600" b="1" dirty="0"/>
              <a:t> </a:t>
            </a:r>
            <a:r>
              <a:rPr lang="en-US" sz="1600" b="1" dirty="0" err="1"/>
              <a:t>nama</a:t>
            </a:r>
            <a:r>
              <a:rPr lang="en-US" sz="1600" b="1" dirty="0"/>
              <a:t> Allah </a:t>
            </a:r>
            <a:r>
              <a:rPr lang="en-US" sz="1600" b="1" dirty="0" err="1"/>
              <a:t>terhadap</a:t>
            </a:r>
            <a:r>
              <a:rPr lang="en-US" sz="1600" b="1" dirty="0"/>
              <a:t> </a:t>
            </a:r>
            <a:r>
              <a:rPr lang="en-US" sz="1600" b="1" dirty="0" err="1"/>
              <a:t>binatang</a:t>
            </a:r>
            <a:r>
              <a:rPr lang="en-US" sz="1600" b="1" dirty="0"/>
              <a:t> </a:t>
            </a:r>
          </a:p>
          <a:p>
            <a:pPr>
              <a:buFont typeface="Arial" charset="0"/>
              <a:buNone/>
            </a:pPr>
            <a:r>
              <a:rPr lang="en-US" sz="1600" b="1" dirty="0"/>
              <a:t>          </a:t>
            </a:r>
            <a:r>
              <a:rPr lang="en-US" sz="1600" b="1" dirty="0" err="1"/>
              <a:t>ternak</a:t>
            </a:r>
            <a:r>
              <a:rPr lang="en-US" sz="1600" b="1" dirty="0"/>
              <a:t> yang </a:t>
            </a:r>
            <a:r>
              <a:rPr lang="en-US" sz="1600" b="1" dirty="0" err="1"/>
              <a:t>telah</a:t>
            </a:r>
            <a:r>
              <a:rPr lang="en-US" sz="1600" b="1" dirty="0"/>
              <a:t> </a:t>
            </a:r>
            <a:r>
              <a:rPr lang="en-US" sz="1600" b="1" dirty="0" err="1"/>
              <a:t>direzekikan</a:t>
            </a:r>
            <a:r>
              <a:rPr lang="en-US" sz="1600" b="1" dirty="0"/>
              <a:t> Allah </a:t>
            </a:r>
            <a:r>
              <a:rPr lang="en-US" sz="1600" b="1" dirty="0" err="1"/>
              <a:t>kepada</a:t>
            </a:r>
            <a:r>
              <a:rPr lang="en-US" sz="1600" b="1" dirty="0"/>
              <a:t> </a:t>
            </a:r>
          </a:p>
          <a:p>
            <a:pPr>
              <a:buFont typeface="Arial" charset="0"/>
              <a:buNone/>
            </a:pPr>
            <a:r>
              <a:rPr lang="en-US" sz="1600" b="1" dirty="0"/>
              <a:t>          </a:t>
            </a:r>
            <a:r>
              <a:rPr lang="en-US" sz="1600" b="1" dirty="0" err="1"/>
              <a:t>mereka</a:t>
            </a:r>
            <a:r>
              <a:rPr lang="en-US" sz="1600" b="1" dirty="0"/>
              <a:t>.”</a:t>
            </a:r>
          </a:p>
          <a:p>
            <a:pPr>
              <a:buFont typeface="Arial" charset="0"/>
              <a:buNone/>
            </a:pPr>
            <a:endParaRPr lang="en-US" sz="1600" dirty="0"/>
          </a:p>
          <a:p>
            <a:pPr>
              <a:buFont typeface="Arial" charset="0"/>
              <a:buNone/>
            </a:pPr>
            <a:r>
              <a:rPr lang="en-US" sz="1600" dirty="0"/>
              <a:t>	</a:t>
            </a:r>
            <a:r>
              <a:rPr lang="en-US" sz="1600" b="1" dirty="0"/>
              <a:t>. S. Al-</a:t>
            </a:r>
            <a:r>
              <a:rPr lang="en-US" sz="1600" b="1" dirty="0" err="1"/>
              <a:t>Kautsar</a:t>
            </a:r>
            <a:r>
              <a:rPr lang="en-US" sz="1600" b="1" dirty="0"/>
              <a:t>: 1-2</a:t>
            </a:r>
          </a:p>
          <a:p>
            <a:pPr>
              <a:buFont typeface="Arial" charset="0"/>
              <a:buNone/>
            </a:pPr>
            <a:r>
              <a:rPr lang="en-US" sz="1600" dirty="0"/>
              <a:t>	  </a:t>
            </a:r>
          </a:p>
          <a:p>
            <a:pPr>
              <a:buFont typeface="Arial" charset="0"/>
              <a:buNone/>
            </a:pPr>
            <a:r>
              <a:rPr lang="en-US" sz="1600" dirty="0"/>
              <a:t>	  “ </a:t>
            </a:r>
            <a:r>
              <a:rPr lang="en-US" sz="1600" dirty="0" err="1"/>
              <a:t>Sesungguhnya</a:t>
            </a:r>
            <a:r>
              <a:rPr lang="en-US" sz="1600" dirty="0"/>
              <a:t> </a:t>
            </a:r>
            <a:r>
              <a:rPr lang="en-US" sz="1600" dirty="0" err="1"/>
              <a:t>Kami</a:t>
            </a:r>
            <a:r>
              <a:rPr lang="en-US" sz="1600" dirty="0"/>
              <a:t> </a:t>
            </a:r>
            <a:r>
              <a:rPr lang="en-US" sz="1600" dirty="0" err="1"/>
              <a:t>telah</a:t>
            </a:r>
            <a:r>
              <a:rPr lang="en-US" sz="1600" dirty="0"/>
              <a:t> </a:t>
            </a:r>
            <a:r>
              <a:rPr lang="en-US" sz="1600" dirty="0" err="1"/>
              <a:t>memberi</a:t>
            </a:r>
            <a:r>
              <a:rPr lang="en-US" sz="1600" dirty="0"/>
              <a:t> </a:t>
            </a:r>
            <a:r>
              <a:rPr lang="en-US" sz="1600" dirty="0" err="1"/>
              <a:t>engkau</a:t>
            </a:r>
            <a:r>
              <a:rPr lang="en-US" sz="1600" dirty="0"/>
              <a:t>   </a:t>
            </a:r>
          </a:p>
          <a:p>
            <a:pPr>
              <a:buFont typeface="Arial" charset="0"/>
              <a:buNone/>
            </a:pPr>
            <a:r>
              <a:rPr lang="en-US" sz="1600" dirty="0"/>
              <a:t>        (Muhammad) </a:t>
            </a:r>
            <a:r>
              <a:rPr lang="en-US" sz="1600" dirty="0" err="1"/>
              <a:t>kebajikan</a:t>
            </a:r>
            <a:r>
              <a:rPr lang="en-US" sz="1600" dirty="0"/>
              <a:t> yang </a:t>
            </a:r>
            <a:r>
              <a:rPr lang="en-US" sz="1600" dirty="0" err="1"/>
              <a:t>banyak</a:t>
            </a:r>
            <a:r>
              <a:rPr lang="en-US" sz="1600" dirty="0"/>
              <a:t>, </a:t>
            </a:r>
            <a:r>
              <a:rPr lang="en-US" sz="1600" dirty="0" err="1"/>
              <a:t>karena</a:t>
            </a:r>
            <a:r>
              <a:rPr lang="en-US" sz="1600" dirty="0"/>
              <a:t> </a:t>
            </a:r>
          </a:p>
          <a:p>
            <a:pPr>
              <a:buFont typeface="Arial" charset="0"/>
              <a:buNone/>
            </a:pPr>
            <a:r>
              <a:rPr lang="en-US" sz="1600" dirty="0"/>
              <a:t>        </a:t>
            </a:r>
            <a:r>
              <a:rPr lang="en-US" sz="1600" dirty="0" err="1"/>
              <a:t>itu</a:t>
            </a:r>
            <a:r>
              <a:rPr lang="en-US" sz="1600" dirty="0"/>
              <a:t> </a:t>
            </a:r>
            <a:r>
              <a:rPr lang="en-US" sz="1600" dirty="0" err="1"/>
              <a:t>shalatlah</a:t>
            </a:r>
            <a:r>
              <a:rPr lang="en-US" sz="1600" dirty="0"/>
              <a:t> </a:t>
            </a:r>
            <a:r>
              <a:rPr lang="en-US" sz="1600" dirty="0" err="1"/>
              <a:t>engkau</a:t>
            </a:r>
            <a:r>
              <a:rPr lang="en-US" sz="1600" dirty="0"/>
              <a:t> </a:t>
            </a:r>
            <a:r>
              <a:rPr lang="en-US" sz="1600" dirty="0" err="1"/>
              <a:t>pada</a:t>
            </a:r>
            <a:r>
              <a:rPr lang="en-US" sz="1600" dirty="0"/>
              <a:t> </a:t>
            </a:r>
            <a:r>
              <a:rPr lang="en-US" sz="1600" dirty="0" err="1"/>
              <a:t>hari</a:t>
            </a:r>
            <a:r>
              <a:rPr lang="en-US" sz="1600" dirty="0"/>
              <a:t> </a:t>
            </a:r>
            <a:r>
              <a:rPr lang="en-US" sz="1600" dirty="0" err="1"/>
              <a:t>raya</a:t>
            </a:r>
            <a:r>
              <a:rPr lang="en-US" sz="1600" dirty="0"/>
              <a:t> Hajji </a:t>
            </a:r>
            <a:r>
              <a:rPr lang="en-US" sz="1600" dirty="0" err="1"/>
              <a:t>dan</a:t>
            </a:r>
            <a:r>
              <a:rPr lang="en-US" sz="1600" dirty="0"/>
              <a:t> </a:t>
            </a:r>
          </a:p>
          <a:p>
            <a:pPr>
              <a:buFont typeface="Arial" charset="0"/>
              <a:buNone/>
            </a:pPr>
            <a:r>
              <a:rPr lang="en-US" sz="1600" dirty="0"/>
              <a:t>        </a:t>
            </a:r>
            <a:r>
              <a:rPr lang="en-US" sz="1600" dirty="0" err="1"/>
              <a:t>berqurbanlah</a:t>
            </a:r>
            <a:r>
              <a:rPr lang="en-US" sz="1600" dirty="0"/>
              <a:t>.”</a:t>
            </a:r>
          </a:p>
        </p:txBody>
      </p:sp>
      <p:sp>
        <p:nvSpPr>
          <p:cNvPr id="44036" name="Rectangle 4"/>
          <p:cNvSpPr>
            <a:spLocks noGrp="1" noRot="1" noChangeArrowheads="1"/>
          </p:cNvSpPr>
          <p:nvPr>
            <p:ph type="body" sz="half" idx="2"/>
          </p:nvPr>
        </p:nvSpPr>
        <p:spPr>
          <a:xfrm>
            <a:off x="4724400" y="1371600"/>
            <a:ext cx="4267200" cy="5257799"/>
          </a:xfr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0800000" scaled="1"/>
            <a:tileRect/>
          </a:gradFill>
        </p:spPr>
        <p:txBody>
          <a:bodyPr/>
          <a:lstStyle/>
          <a:p>
            <a:r>
              <a:rPr lang="en-US" dirty="0"/>
              <a:t>ALHADITS</a:t>
            </a:r>
          </a:p>
          <a:p>
            <a:pPr>
              <a:buFont typeface="Arial" charset="0"/>
              <a:buNone/>
            </a:pPr>
            <a:r>
              <a:rPr lang="en-US" dirty="0"/>
              <a:t>	</a:t>
            </a:r>
            <a:r>
              <a:rPr lang="en-US" sz="2000" dirty="0"/>
              <a:t>. </a:t>
            </a:r>
            <a:r>
              <a:rPr lang="en-US" sz="1800" b="1" dirty="0" err="1"/>
              <a:t>HR.Ahmad</a:t>
            </a:r>
            <a:r>
              <a:rPr lang="en-US" sz="1800" b="1" dirty="0"/>
              <a:t> </a:t>
            </a:r>
            <a:r>
              <a:rPr lang="en-US" sz="1800" b="1" dirty="0" err="1"/>
              <a:t>dan</a:t>
            </a:r>
            <a:r>
              <a:rPr lang="en-US" sz="1800" b="1" dirty="0"/>
              <a:t> </a:t>
            </a:r>
            <a:r>
              <a:rPr lang="en-US" sz="1800" b="1" dirty="0" err="1"/>
              <a:t>Ibnu</a:t>
            </a:r>
            <a:r>
              <a:rPr lang="en-US" sz="1800" b="1" dirty="0"/>
              <a:t> </a:t>
            </a:r>
            <a:r>
              <a:rPr lang="en-US" sz="1800" b="1" dirty="0" err="1"/>
              <a:t>Majjah</a:t>
            </a:r>
            <a:endParaRPr lang="en-US" sz="1800" b="1" dirty="0"/>
          </a:p>
          <a:p>
            <a:pPr>
              <a:buFont typeface="Arial" charset="0"/>
              <a:buNone/>
            </a:pPr>
            <a:r>
              <a:rPr lang="en-US" sz="1800" b="1" dirty="0"/>
              <a:t>	  “</a:t>
            </a:r>
            <a:r>
              <a:rPr lang="en-US" sz="1800" b="1" dirty="0" err="1"/>
              <a:t>Barang</a:t>
            </a:r>
            <a:r>
              <a:rPr lang="en-US" sz="1800" b="1" dirty="0"/>
              <a:t> </a:t>
            </a:r>
            <a:r>
              <a:rPr lang="en-US" sz="1800" b="1" dirty="0" err="1"/>
              <a:t>siapa</a:t>
            </a:r>
            <a:r>
              <a:rPr lang="en-US" sz="1800" b="1" dirty="0"/>
              <a:t> yang </a:t>
            </a:r>
            <a:r>
              <a:rPr lang="en-US" sz="1800" b="1" dirty="0" err="1"/>
              <a:t>memiliki</a:t>
            </a:r>
            <a:r>
              <a:rPr lang="en-US" sz="1800" b="1" dirty="0"/>
              <a:t> </a:t>
            </a:r>
          </a:p>
          <a:p>
            <a:pPr>
              <a:buFont typeface="Arial" charset="0"/>
              <a:buNone/>
            </a:pPr>
            <a:r>
              <a:rPr lang="en-US" sz="1800" b="1" dirty="0"/>
              <a:t>        </a:t>
            </a:r>
            <a:r>
              <a:rPr lang="en-US" sz="1800" b="1" dirty="0" err="1"/>
              <a:t>kemampuan</a:t>
            </a:r>
            <a:r>
              <a:rPr lang="en-US" sz="1800" b="1" dirty="0"/>
              <a:t> </a:t>
            </a:r>
            <a:r>
              <a:rPr lang="en-US" sz="1800" b="1" dirty="0" err="1"/>
              <a:t>tetapi</a:t>
            </a:r>
            <a:r>
              <a:rPr lang="en-US" sz="1800" b="1" dirty="0"/>
              <a:t> </a:t>
            </a:r>
            <a:r>
              <a:rPr lang="en-US" sz="1800" b="1" dirty="0" err="1"/>
              <a:t>tidak</a:t>
            </a:r>
            <a:r>
              <a:rPr lang="en-US" sz="1800" b="1" dirty="0"/>
              <a:t> </a:t>
            </a:r>
          </a:p>
          <a:p>
            <a:pPr>
              <a:buFont typeface="Arial" charset="0"/>
              <a:buNone/>
            </a:pPr>
            <a:r>
              <a:rPr lang="en-US" sz="1800" b="1" dirty="0"/>
              <a:t>        </a:t>
            </a:r>
            <a:r>
              <a:rPr lang="en-US" sz="1800" b="1" dirty="0" err="1"/>
              <a:t>berqurban</a:t>
            </a:r>
            <a:r>
              <a:rPr lang="en-US" sz="1800" b="1" dirty="0"/>
              <a:t>, </a:t>
            </a:r>
            <a:r>
              <a:rPr lang="en-US" sz="1800" b="1" dirty="0" err="1"/>
              <a:t>maka</a:t>
            </a:r>
            <a:r>
              <a:rPr lang="en-US" sz="1800" b="1" dirty="0"/>
              <a:t> </a:t>
            </a:r>
            <a:r>
              <a:rPr lang="en-US" sz="1800" b="1" dirty="0" err="1"/>
              <a:t>janganlah</a:t>
            </a:r>
            <a:r>
              <a:rPr lang="en-US" sz="1800" b="1" dirty="0"/>
              <a:t> </a:t>
            </a:r>
            <a:r>
              <a:rPr lang="en-US" sz="1800" b="1" dirty="0" err="1"/>
              <a:t>ia</a:t>
            </a:r>
            <a:r>
              <a:rPr lang="en-US" sz="1800" b="1" dirty="0"/>
              <a:t> </a:t>
            </a:r>
          </a:p>
          <a:p>
            <a:pPr>
              <a:buFont typeface="Arial" charset="0"/>
              <a:buNone/>
            </a:pPr>
            <a:r>
              <a:rPr lang="en-US" sz="1800" b="1" dirty="0"/>
              <a:t>        </a:t>
            </a:r>
            <a:r>
              <a:rPr lang="en-US" sz="1800" b="1" dirty="0" err="1"/>
              <a:t>menghampiri</a:t>
            </a:r>
            <a:r>
              <a:rPr lang="en-US" sz="1800" b="1" dirty="0"/>
              <a:t> </a:t>
            </a:r>
            <a:r>
              <a:rPr lang="en-US" sz="1800" b="1" dirty="0" err="1"/>
              <a:t>tempat</a:t>
            </a:r>
            <a:r>
              <a:rPr lang="en-US" sz="1800" b="1" dirty="0"/>
              <a:t> </a:t>
            </a:r>
            <a:r>
              <a:rPr lang="en-US" sz="1800" b="1" dirty="0" err="1"/>
              <a:t>shalat</a:t>
            </a:r>
            <a:r>
              <a:rPr lang="en-US" sz="1800" b="1" dirty="0"/>
              <a:t> </a:t>
            </a:r>
          </a:p>
          <a:p>
            <a:pPr>
              <a:buFont typeface="Arial" charset="0"/>
              <a:buNone/>
            </a:pPr>
            <a:r>
              <a:rPr lang="en-US" sz="1800" b="1" dirty="0"/>
              <a:t>        </a:t>
            </a:r>
            <a:r>
              <a:rPr lang="en-US" sz="1800" b="1" dirty="0" err="1"/>
              <a:t>kami</a:t>
            </a:r>
            <a:r>
              <a:rPr lang="en-US" sz="1800" b="1" dirty="0"/>
              <a:t>.”</a:t>
            </a:r>
          </a:p>
          <a:p>
            <a:pPr>
              <a:buFont typeface="Arial" charset="0"/>
              <a:buNone/>
            </a:pPr>
            <a:endParaRPr lang="en-US" sz="1800" b="1" dirty="0"/>
          </a:p>
          <a:p>
            <a:pPr>
              <a:buFont typeface="Arial" charset="0"/>
              <a:buNone/>
            </a:pPr>
            <a:r>
              <a:rPr lang="en-US" sz="1800" b="1" dirty="0"/>
              <a:t>	. HR. </a:t>
            </a:r>
            <a:r>
              <a:rPr lang="en-US" sz="1800" b="1" dirty="0" err="1"/>
              <a:t>Daruqutni</a:t>
            </a:r>
            <a:endParaRPr lang="en-US" sz="1800" b="1" dirty="0"/>
          </a:p>
          <a:p>
            <a:pPr>
              <a:buFont typeface="Arial" charset="0"/>
              <a:buNone/>
            </a:pPr>
            <a:endParaRPr lang="en-US" sz="1800" b="1" dirty="0"/>
          </a:p>
          <a:p>
            <a:pPr>
              <a:buFont typeface="Arial" charset="0"/>
              <a:buNone/>
            </a:pPr>
            <a:r>
              <a:rPr lang="en-US" sz="1800" b="1" dirty="0"/>
              <a:t>	  “</a:t>
            </a:r>
            <a:r>
              <a:rPr lang="en-US" sz="1800" b="1" dirty="0" err="1"/>
              <a:t>Diwajibkan</a:t>
            </a:r>
            <a:r>
              <a:rPr lang="en-US" sz="1800" b="1" dirty="0"/>
              <a:t> </a:t>
            </a:r>
            <a:r>
              <a:rPr lang="en-US" sz="1800" b="1" dirty="0" err="1"/>
              <a:t>kepadaku</a:t>
            </a:r>
            <a:r>
              <a:rPr lang="en-US" sz="1800" b="1" dirty="0"/>
              <a:t> </a:t>
            </a:r>
            <a:r>
              <a:rPr lang="en-US" sz="1800" b="1" dirty="0" err="1"/>
              <a:t>berqurban</a:t>
            </a:r>
            <a:r>
              <a:rPr lang="en-US" sz="1800" b="1" dirty="0"/>
              <a:t> </a:t>
            </a:r>
            <a:endParaRPr lang="en-US" sz="1800" b="1" dirty="0" smtClean="0"/>
          </a:p>
          <a:p>
            <a:pPr>
              <a:buFont typeface="Arial" charset="0"/>
              <a:buNone/>
            </a:pPr>
            <a:r>
              <a:rPr lang="en-US" sz="1800" b="1" dirty="0" smtClean="0"/>
              <a:t> </a:t>
            </a:r>
            <a:r>
              <a:rPr lang="en-US" sz="1800" b="1" dirty="0" smtClean="0"/>
              <a:t>         </a:t>
            </a:r>
            <a:r>
              <a:rPr lang="en-US" sz="1800" b="1" dirty="0" err="1" smtClean="0"/>
              <a:t>dan</a:t>
            </a:r>
            <a:r>
              <a:rPr lang="en-US" sz="1800" b="1" dirty="0" smtClean="0"/>
              <a:t> </a:t>
            </a:r>
            <a:r>
              <a:rPr lang="en-US" sz="1800" b="1" dirty="0" err="1" smtClean="0"/>
              <a:t>tidak</a:t>
            </a:r>
            <a:r>
              <a:rPr lang="en-US" sz="1800" b="1" dirty="0" smtClean="0"/>
              <a:t> </a:t>
            </a:r>
            <a:r>
              <a:rPr lang="en-US" sz="1800" b="1" dirty="0" err="1"/>
              <a:t>wajib</a:t>
            </a:r>
            <a:r>
              <a:rPr lang="en-US" sz="1800" b="1" dirty="0"/>
              <a:t> </a:t>
            </a:r>
            <a:r>
              <a:rPr lang="en-US" sz="1800" b="1" dirty="0" err="1"/>
              <a:t>atas</a:t>
            </a:r>
            <a:r>
              <a:rPr lang="en-US" sz="1800" b="1" dirty="0"/>
              <a:t> </a:t>
            </a:r>
            <a:r>
              <a:rPr lang="en-US" sz="1800" b="1" dirty="0" err="1"/>
              <a:t>kamu</a:t>
            </a:r>
            <a:r>
              <a:rPr lang="en-US" sz="1800" b="1" dirty="0"/>
              <a: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403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4035">
                                            <p:bg/>
                                          </p:spTgt>
                                        </p:tgtEl>
                                        <p:attrNameLst>
                                          <p:attrName>style.visibility</p:attrName>
                                        </p:attrNameLst>
                                      </p:cBhvr>
                                      <p:to>
                                        <p:strVal val="visible"/>
                                      </p:to>
                                    </p:set>
                                    <p:animEffect transition="in" filter="fade">
                                      <p:cBhvr>
                                        <p:cTn id="11" dur="1000">
                                          <p:stCondLst>
                                            <p:cond delay="0"/>
                                          </p:stCondLst>
                                        </p:cTn>
                                        <p:tgtEl>
                                          <p:spTgt spid="44035">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4035">
                                            <p:txEl>
                                              <p:pRg st="0" end="0"/>
                                            </p:txEl>
                                          </p:spTgt>
                                        </p:tgtEl>
                                        <p:attrNameLst>
                                          <p:attrName>style.visibility</p:attrName>
                                        </p:attrNameLst>
                                      </p:cBhvr>
                                      <p:to>
                                        <p:strVal val="visible"/>
                                      </p:to>
                                    </p:set>
                                    <p:animEffect transition="in" filter="fade">
                                      <p:cBhvr>
                                        <p:cTn id="16" dur="1000">
                                          <p:stCondLst>
                                            <p:cond delay="0"/>
                                          </p:stCondLst>
                                        </p:cTn>
                                        <p:tgtEl>
                                          <p:spTgt spid="440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4035">
                                            <p:txEl>
                                              <p:pRg st="1" end="1"/>
                                            </p:txEl>
                                          </p:spTgt>
                                        </p:tgtEl>
                                        <p:attrNameLst>
                                          <p:attrName>style.visibility</p:attrName>
                                        </p:attrNameLst>
                                      </p:cBhvr>
                                      <p:to>
                                        <p:strVal val="visible"/>
                                      </p:to>
                                    </p:set>
                                    <p:animEffect transition="in" filter="fade">
                                      <p:cBhvr>
                                        <p:cTn id="21" dur="1000">
                                          <p:stCondLst>
                                            <p:cond delay="0"/>
                                          </p:stCondLst>
                                        </p:cTn>
                                        <p:tgtEl>
                                          <p:spTgt spid="4403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4035">
                                            <p:txEl>
                                              <p:pRg st="2" end="2"/>
                                            </p:txEl>
                                          </p:spTgt>
                                        </p:tgtEl>
                                        <p:attrNameLst>
                                          <p:attrName>style.visibility</p:attrName>
                                        </p:attrNameLst>
                                      </p:cBhvr>
                                      <p:to>
                                        <p:strVal val="visible"/>
                                      </p:to>
                                    </p:set>
                                    <p:animEffect transition="in" filter="fade">
                                      <p:cBhvr>
                                        <p:cTn id="26" dur="1000">
                                          <p:stCondLst>
                                            <p:cond delay="0"/>
                                          </p:stCondLst>
                                        </p:cTn>
                                        <p:tgtEl>
                                          <p:spTgt spid="4403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Effect transition="in" filter="fade">
                                      <p:cBhvr>
                                        <p:cTn id="31" dur="1000">
                                          <p:stCondLst>
                                            <p:cond delay="0"/>
                                          </p:stCondLst>
                                        </p:cTn>
                                        <p:tgtEl>
                                          <p:spTgt spid="4403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4035">
                                            <p:txEl>
                                              <p:pRg st="4" end="4"/>
                                            </p:txEl>
                                          </p:spTgt>
                                        </p:tgtEl>
                                        <p:attrNameLst>
                                          <p:attrName>style.visibility</p:attrName>
                                        </p:attrNameLst>
                                      </p:cBhvr>
                                      <p:to>
                                        <p:strVal val="visible"/>
                                      </p:to>
                                    </p:set>
                                    <p:animEffect transition="in" filter="fade">
                                      <p:cBhvr>
                                        <p:cTn id="36" dur="1000">
                                          <p:stCondLst>
                                            <p:cond delay="0"/>
                                          </p:stCondLst>
                                        </p:cTn>
                                        <p:tgtEl>
                                          <p:spTgt spid="4403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4035">
                                            <p:txEl>
                                              <p:pRg st="5" end="5"/>
                                            </p:txEl>
                                          </p:spTgt>
                                        </p:tgtEl>
                                        <p:attrNameLst>
                                          <p:attrName>style.visibility</p:attrName>
                                        </p:attrNameLst>
                                      </p:cBhvr>
                                      <p:to>
                                        <p:strVal val="visible"/>
                                      </p:to>
                                    </p:set>
                                    <p:animEffect transition="in" filter="fade">
                                      <p:cBhvr>
                                        <p:cTn id="41" dur="1000">
                                          <p:stCondLst>
                                            <p:cond delay="0"/>
                                          </p:stCondLst>
                                        </p:cTn>
                                        <p:tgtEl>
                                          <p:spTgt spid="44035">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4035">
                                            <p:txEl>
                                              <p:pRg st="6" end="6"/>
                                            </p:txEl>
                                          </p:spTgt>
                                        </p:tgtEl>
                                        <p:attrNameLst>
                                          <p:attrName>style.visibility</p:attrName>
                                        </p:attrNameLst>
                                      </p:cBhvr>
                                      <p:to>
                                        <p:strVal val="visible"/>
                                      </p:to>
                                    </p:set>
                                    <p:animEffect transition="in" filter="fade">
                                      <p:cBhvr>
                                        <p:cTn id="46" dur="1000">
                                          <p:stCondLst>
                                            <p:cond delay="0"/>
                                          </p:stCondLst>
                                        </p:cTn>
                                        <p:tgtEl>
                                          <p:spTgt spid="44035">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4035">
                                            <p:txEl>
                                              <p:pRg st="8" end="8"/>
                                            </p:txEl>
                                          </p:spTgt>
                                        </p:tgtEl>
                                        <p:attrNameLst>
                                          <p:attrName>style.visibility</p:attrName>
                                        </p:attrNameLst>
                                      </p:cBhvr>
                                      <p:to>
                                        <p:strVal val="visible"/>
                                      </p:to>
                                    </p:set>
                                    <p:animEffect transition="in" filter="fade">
                                      <p:cBhvr>
                                        <p:cTn id="51" dur="1000">
                                          <p:stCondLst>
                                            <p:cond delay="0"/>
                                          </p:stCondLst>
                                        </p:cTn>
                                        <p:tgtEl>
                                          <p:spTgt spid="44035">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4035">
                                            <p:txEl>
                                              <p:pRg st="9" end="9"/>
                                            </p:txEl>
                                          </p:spTgt>
                                        </p:tgtEl>
                                        <p:attrNameLst>
                                          <p:attrName>style.visibility</p:attrName>
                                        </p:attrNameLst>
                                      </p:cBhvr>
                                      <p:to>
                                        <p:strVal val="visible"/>
                                      </p:to>
                                    </p:set>
                                    <p:animEffect transition="in" filter="fade">
                                      <p:cBhvr>
                                        <p:cTn id="56" dur="1000">
                                          <p:stCondLst>
                                            <p:cond delay="0"/>
                                          </p:stCondLst>
                                        </p:cTn>
                                        <p:tgtEl>
                                          <p:spTgt spid="44035">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4035">
                                            <p:txEl>
                                              <p:pRg st="10" end="10"/>
                                            </p:txEl>
                                          </p:spTgt>
                                        </p:tgtEl>
                                        <p:attrNameLst>
                                          <p:attrName>style.visibility</p:attrName>
                                        </p:attrNameLst>
                                      </p:cBhvr>
                                      <p:to>
                                        <p:strVal val="visible"/>
                                      </p:to>
                                    </p:set>
                                    <p:animEffect transition="in" filter="fade">
                                      <p:cBhvr>
                                        <p:cTn id="61" dur="1000">
                                          <p:stCondLst>
                                            <p:cond delay="0"/>
                                          </p:stCondLst>
                                        </p:cTn>
                                        <p:tgtEl>
                                          <p:spTgt spid="44035">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4035">
                                            <p:txEl>
                                              <p:pRg st="11" end="11"/>
                                            </p:txEl>
                                          </p:spTgt>
                                        </p:tgtEl>
                                        <p:attrNameLst>
                                          <p:attrName>style.visibility</p:attrName>
                                        </p:attrNameLst>
                                      </p:cBhvr>
                                      <p:to>
                                        <p:strVal val="visible"/>
                                      </p:to>
                                    </p:set>
                                    <p:animEffect transition="in" filter="fade">
                                      <p:cBhvr>
                                        <p:cTn id="66" dur="1000">
                                          <p:stCondLst>
                                            <p:cond delay="0"/>
                                          </p:stCondLst>
                                        </p:cTn>
                                        <p:tgtEl>
                                          <p:spTgt spid="44035">
                                            <p:txEl>
                                              <p:pRg st="11" end="1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4035">
                                            <p:txEl>
                                              <p:pRg st="12" end="12"/>
                                            </p:txEl>
                                          </p:spTgt>
                                        </p:tgtEl>
                                        <p:attrNameLst>
                                          <p:attrName>style.visibility</p:attrName>
                                        </p:attrNameLst>
                                      </p:cBhvr>
                                      <p:to>
                                        <p:strVal val="visible"/>
                                      </p:to>
                                    </p:set>
                                    <p:animEffect transition="in" filter="fade">
                                      <p:cBhvr>
                                        <p:cTn id="71" dur="1000">
                                          <p:stCondLst>
                                            <p:cond delay="0"/>
                                          </p:stCondLst>
                                        </p:cTn>
                                        <p:tgtEl>
                                          <p:spTgt spid="44035">
                                            <p:txEl>
                                              <p:pRg st="12" end="1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4035">
                                            <p:txEl>
                                              <p:pRg st="13" end="13"/>
                                            </p:txEl>
                                          </p:spTgt>
                                        </p:tgtEl>
                                        <p:attrNameLst>
                                          <p:attrName>style.visibility</p:attrName>
                                        </p:attrNameLst>
                                      </p:cBhvr>
                                      <p:to>
                                        <p:strVal val="visible"/>
                                      </p:to>
                                    </p:set>
                                    <p:animEffect transition="in" filter="fade">
                                      <p:cBhvr>
                                        <p:cTn id="76" dur="1000">
                                          <p:stCondLst>
                                            <p:cond delay="0"/>
                                          </p:stCondLst>
                                        </p:cTn>
                                        <p:tgtEl>
                                          <p:spTgt spid="44035">
                                            <p:txEl>
                                              <p:pRg st="13" end="1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4036">
                                            <p:bg/>
                                          </p:spTgt>
                                        </p:tgtEl>
                                        <p:attrNameLst>
                                          <p:attrName>style.visibility</p:attrName>
                                        </p:attrNameLst>
                                      </p:cBhvr>
                                      <p:to>
                                        <p:strVal val="visible"/>
                                      </p:to>
                                    </p:set>
                                    <p:animEffect transition="in" filter="fade">
                                      <p:cBhvr>
                                        <p:cTn id="81" dur="1000">
                                          <p:stCondLst>
                                            <p:cond delay="0"/>
                                          </p:stCondLst>
                                        </p:cTn>
                                        <p:tgtEl>
                                          <p:spTgt spid="44036">
                                            <p:bg/>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4036">
                                            <p:txEl>
                                              <p:pRg st="0" end="0"/>
                                            </p:txEl>
                                          </p:spTgt>
                                        </p:tgtEl>
                                        <p:attrNameLst>
                                          <p:attrName>style.visibility</p:attrName>
                                        </p:attrNameLst>
                                      </p:cBhvr>
                                      <p:to>
                                        <p:strVal val="visible"/>
                                      </p:to>
                                    </p:set>
                                    <p:animEffect transition="in" filter="fade">
                                      <p:cBhvr>
                                        <p:cTn id="86" dur="1000">
                                          <p:stCondLst>
                                            <p:cond delay="0"/>
                                          </p:stCondLst>
                                        </p:cTn>
                                        <p:tgtEl>
                                          <p:spTgt spid="44036">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44036">
                                            <p:txEl>
                                              <p:pRg st="1" end="1"/>
                                            </p:txEl>
                                          </p:spTgt>
                                        </p:tgtEl>
                                        <p:attrNameLst>
                                          <p:attrName>style.visibility</p:attrName>
                                        </p:attrNameLst>
                                      </p:cBhvr>
                                      <p:to>
                                        <p:strVal val="visible"/>
                                      </p:to>
                                    </p:set>
                                    <p:animEffect transition="in" filter="fade">
                                      <p:cBhvr>
                                        <p:cTn id="91" dur="1000">
                                          <p:stCondLst>
                                            <p:cond delay="0"/>
                                          </p:stCondLst>
                                        </p:cTn>
                                        <p:tgtEl>
                                          <p:spTgt spid="44036">
                                            <p:txEl>
                                              <p:pRg st="1" end="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4036">
                                            <p:txEl>
                                              <p:pRg st="2" end="2"/>
                                            </p:txEl>
                                          </p:spTgt>
                                        </p:tgtEl>
                                        <p:attrNameLst>
                                          <p:attrName>style.visibility</p:attrName>
                                        </p:attrNameLst>
                                      </p:cBhvr>
                                      <p:to>
                                        <p:strVal val="visible"/>
                                      </p:to>
                                    </p:set>
                                    <p:animEffect transition="in" filter="fade">
                                      <p:cBhvr>
                                        <p:cTn id="96" dur="1000">
                                          <p:stCondLst>
                                            <p:cond delay="0"/>
                                          </p:stCondLst>
                                        </p:cTn>
                                        <p:tgtEl>
                                          <p:spTgt spid="44036">
                                            <p:txEl>
                                              <p:pRg st="2" end="2"/>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4036">
                                            <p:txEl>
                                              <p:pRg st="3" end="3"/>
                                            </p:txEl>
                                          </p:spTgt>
                                        </p:tgtEl>
                                        <p:attrNameLst>
                                          <p:attrName>style.visibility</p:attrName>
                                        </p:attrNameLst>
                                      </p:cBhvr>
                                      <p:to>
                                        <p:strVal val="visible"/>
                                      </p:to>
                                    </p:set>
                                    <p:animEffect transition="in" filter="fade">
                                      <p:cBhvr>
                                        <p:cTn id="101" dur="1000">
                                          <p:stCondLst>
                                            <p:cond delay="0"/>
                                          </p:stCondLst>
                                        </p:cTn>
                                        <p:tgtEl>
                                          <p:spTgt spid="44036">
                                            <p:txEl>
                                              <p:pRg st="3" end="3"/>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44036">
                                            <p:txEl>
                                              <p:pRg st="4" end="4"/>
                                            </p:txEl>
                                          </p:spTgt>
                                        </p:tgtEl>
                                        <p:attrNameLst>
                                          <p:attrName>style.visibility</p:attrName>
                                        </p:attrNameLst>
                                      </p:cBhvr>
                                      <p:to>
                                        <p:strVal val="visible"/>
                                      </p:to>
                                    </p:set>
                                    <p:animEffect transition="in" filter="fade">
                                      <p:cBhvr>
                                        <p:cTn id="106" dur="1000">
                                          <p:stCondLst>
                                            <p:cond delay="0"/>
                                          </p:stCondLst>
                                        </p:cTn>
                                        <p:tgtEl>
                                          <p:spTgt spid="44036">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4036">
                                            <p:txEl>
                                              <p:pRg st="5" end="5"/>
                                            </p:txEl>
                                          </p:spTgt>
                                        </p:tgtEl>
                                        <p:attrNameLst>
                                          <p:attrName>style.visibility</p:attrName>
                                        </p:attrNameLst>
                                      </p:cBhvr>
                                      <p:to>
                                        <p:strVal val="visible"/>
                                      </p:to>
                                    </p:set>
                                    <p:animEffect transition="in" filter="fade">
                                      <p:cBhvr>
                                        <p:cTn id="111" dur="1000">
                                          <p:stCondLst>
                                            <p:cond delay="0"/>
                                          </p:stCondLst>
                                        </p:cTn>
                                        <p:tgtEl>
                                          <p:spTgt spid="44036">
                                            <p:txEl>
                                              <p:pRg st="5" end="5"/>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4036">
                                            <p:txEl>
                                              <p:pRg st="6" end="6"/>
                                            </p:txEl>
                                          </p:spTgt>
                                        </p:tgtEl>
                                        <p:attrNameLst>
                                          <p:attrName>style.visibility</p:attrName>
                                        </p:attrNameLst>
                                      </p:cBhvr>
                                      <p:to>
                                        <p:strVal val="visible"/>
                                      </p:to>
                                    </p:set>
                                    <p:animEffect transition="in" filter="fade">
                                      <p:cBhvr>
                                        <p:cTn id="116" dur="1000">
                                          <p:stCondLst>
                                            <p:cond delay="0"/>
                                          </p:stCondLst>
                                        </p:cTn>
                                        <p:tgtEl>
                                          <p:spTgt spid="44036">
                                            <p:txEl>
                                              <p:pRg st="6" end="6"/>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4036">
                                            <p:txEl>
                                              <p:pRg st="8" end="8"/>
                                            </p:txEl>
                                          </p:spTgt>
                                        </p:tgtEl>
                                        <p:attrNameLst>
                                          <p:attrName>style.visibility</p:attrName>
                                        </p:attrNameLst>
                                      </p:cBhvr>
                                      <p:to>
                                        <p:strVal val="visible"/>
                                      </p:to>
                                    </p:set>
                                    <p:animEffect transition="in" filter="fade">
                                      <p:cBhvr>
                                        <p:cTn id="121" dur="1000">
                                          <p:stCondLst>
                                            <p:cond delay="0"/>
                                          </p:stCondLst>
                                        </p:cTn>
                                        <p:tgtEl>
                                          <p:spTgt spid="44036">
                                            <p:txEl>
                                              <p:pRg st="8" end="8"/>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44036">
                                            <p:txEl>
                                              <p:pRg st="10" end="10"/>
                                            </p:txEl>
                                          </p:spTgt>
                                        </p:tgtEl>
                                        <p:attrNameLst>
                                          <p:attrName>style.visibility</p:attrName>
                                        </p:attrNameLst>
                                      </p:cBhvr>
                                      <p:to>
                                        <p:strVal val="visible"/>
                                      </p:to>
                                    </p:set>
                                    <p:animEffect transition="in" filter="fade">
                                      <p:cBhvr>
                                        <p:cTn id="126" dur="1000">
                                          <p:stCondLst>
                                            <p:cond delay="0"/>
                                          </p:stCondLst>
                                        </p:cTn>
                                        <p:tgtEl>
                                          <p:spTgt spid="44036">
                                            <p:txEl>
                                              <p:pRg st="10" end="10"/>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44036">
                                            <p:txEl>
                                              <p:pRg st="11" end="11"/>
                                            </p:txEl>
                                          </p:spTgt>
                                        </p:tgtEl>
                                        <p:attrNameLst>
                                          <p:attrName>style.visibility</p:attrName>
                                        </p:attrNameLst>
                                      </p:cBhvr>
                                      <p:to>
                                        <p:strVal val="visible"/>
                                      </p:to>
                                    </p:set>
                                    <p:animEffect transition="in" filter="fade">
                                      <p:cBhvr>
                                        <p:cTn id="131" dur="1000">
                                          <p:stCondLst>
                                            <p:cond delay="0"/>
                                          </p:stCondLst>
                                        </p:cTn>
                                        <p:tgtEl>
                                          <p:spTgt spid="4403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animBg="1"/>
      <p:bldP spid="4403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US" sz="4000">
                <a:solidFill>
                  <a:srgbClr val="FFFF00"/>
                </a:solidFill>
              </a:rPr>
              <a:t>SYARAT-SYARAT BINATANG</a:t>
            </a:r>
            <a:br>
              <a:rPr lang="en-US" sz="4000">
                <a:solidFill>
                  <a:srgbClr val="FFFF00"/>
                </a:solidFill>
              </a:rPr>
            </a:br>
            <a:r>
              <a:rPr lang="en-US" sz="4000">
                <a:solidFill>
                  <a:srgbClr val="FFFF00"/>
                </a:solidFill>
              </a:rPr>
              <a:t>AQIQAH DAN QURBAN</a:t>
            </a:r>
          </a:p>
        </p:txBody>
      </p:sp>
      <p:sp>
        <p:nvSpPr>
          <p:cNvPr id="45059" name="Rectangle 3"/>
          <p:cNvSpPr>
            <a:spLocks noGrp="1" noChangeArrowheads="1"/>
          </p:cNvSpPr>
          <p:nvPr>
            <p:ph type="body" idx="1"/>
          </p:nvPr>
        </p:nvSpPr>
        <p:spPr>
          <a:xfrm>
            <a:off x="381000" y="2057400"/>
            <a:ext cx="8763000" cy="4572000"/>
          </a:xfrm>
        </p:spPr>
        <p:txBody>
          <a:bodyPr>
            <a:normAutofit/>
          </a:bodyPr>
          <a:lstStyle/>
          <a:p>
            <a:pPr algn="ctr">
              <a:lnSpc>
                <a:spcPct val="80000"/>
              </a:lnSpc>
            </a:pPr>
            <a:r>
              <a:rPr lang="en-US" sz="3200" dirty="0" err="1"/>
              <a:t>Kambing</a:t>
            </a:r>
            <a:r>
              <a:rPr lang="en-US" sz="3200" dirty="0"/>
              <a:t> </a:t>
            </a:r>
            <a:r>
              <a:rPr lang="en-US" sz="3200" dirty="0" err="1"/>
              <a:t>berumur</a:t>
            </a:r>
            <a:r>
              <a:rPr lang="en-US" sz="3200" dirty="0"/>
              <a:t> minimal 2 </a:t>
            </a:r>
            <a:r>
              <a:rPr lang="en-US" sz="3200" dirty="0" err="1"/>
              <a:t>tahun</a:t>
            </a:r>
            <a:endParaRPr lang="en-US" sz="3200" dirty="0"/>
          </a:p>
          <a:p>
            <a:pPr algn="ctr">
              <a:lnSpc>
                <a:spcPct val="80000"/>
              </a:lnSpc>
            </a:pPr>
            <a:endParaRPr lang="en-US" sz="3200" dirty="0"/>
          </a:p>
          <a:p>
            <a:pPr algn="ctr">
              <a:lnSpc>
                <a:spcPct val="80000"/>
              </a:lnSpc>
            </a:pPr>
            <a:r>
              <a:rPr lang="en-US" sz="3200" dirty="0" err="1"/>
              <a:t>Domba</a:t>
            </a:r>
            <a:r>
              <a:rPr lang="en-US" sz="3200" dirty="0"/>
              <a:t> </a:t>
            </a:r>
            <a:r>
              <a:rPr lang="en-US" sz="3200" dirty="0" err="1"/>
              <a:t>berumur</a:t>
            </a:r>
            <a:r>
              <a:rPr lang="en-US" sz="3200" dirty="0"/>
              <a:t> minimal 1 </a:t>
            </a:r>
            <a:r>
              <a:rPr lang="en-US" sz="3200" dirty="0" err="1"/>
              <a:t>tahun</a:t>
            </a:r>
            <a:endParaRPr lang="en-US" sz="3200" dirty="0"/>
          </a:p>
          <a:p>
            <a:pPr algn="ctr">
              <a:lnSpc>
                <a:spcPct val="80000"/>
              </a:lnSpc>
            </a:pPr>
            <a:endParaRPr lang="en-US" sz="3200" dirty="0"/>
          </a:p>
          <a:p>
            <a:pPr algn="ctr">
              <a:lnSpc>
                <a:spcPct val="80000"/>
              </a:lnSpc>
            </a:pPr>
            <a:r>
              <a:rPr lang="en-US" sz="3200" dirty="0" err="1"/>
              <a:t>Kerbau</a:t>
            </a:r>
            <a:r>
              <a:rPr lang="en-US" sz="3200" dirty="0"/>
              <a:t>/</a:t>
            </a:r>
            <a:r>
              <a:rPr lang="en-US" sz="3200" dirty="0" err="1"/>
              <a:t>sapi</a:t>
            </a:r>
            <a:r>
              <a:rPr lang="en-US" sz="3200" dirty="0"/>
              <a:t> minimal </a:t>
            </a:r>
            <a:r>
              <a:rPr lang="en-US" sz="3200" dirty="0" err="1"/>
              <a:t>berumur</a:t>
            </a:r>
            <a:r>
              <a:rPr lang="en-US" sz="3200" dirty="0"/>
              <a:t> 2 </a:t>
            </a:r>
            <a:r>
              <a:rPr lang="en-US" sz="3200" dirty="0" err="1"/>
              <a:t>tahun</a:t>
            </a:r>
            <a:endParaRPr lang="en-US" sz="3200" dirty="0"/>
          </a:p>
          <a:p>
            <a:pPr algn="ctr">
              <a:lnSpc>
                <a:spcPct val="80000"/>
              </a:lnSpc>
            </a:pPr>
            <a:endParaRPr lang="en-US" sz="3200" dirty="0"/>
          </a:p>
          <a:p>
            <a:pPr algn="ctr">
              <a:lnSpc>
                <a:spcPct val="80000"/>
              </a:lnSpc>
            </a:pPr>
            <a:r>
              <a:rPr lang="en-US" sz="3200" dirty="0" err="1"/>
              <a:t>Unta</a:t>
            </a:r>
            <a:r>
              <a:rPr lang="en-US" sz="3200" dirty="0"/>
              <a:t> </a:t>
            </a:r>
            <a:r>
              <a:rPr lang="en-US" sz="3200" dirty="0" err="1"/>
              <a:t>berumur</a:t>
            </a:r>
            <a:r>
              <a:rPr lang="en-US" sz="3200" dirty="0"/>
              <a:t> 5 </a:t>
            </a:r>
            <a:r>
              <a:rPr lang="en-US" sz="3200" dirty="0" err="1"/>
              <a:t>tahun</a:t>
            </a:r>
            <a:endParaRPr lang="en-US" sz="3200" dirty="0"/>
          </a:p>
          <a:p>
            <a:pPr algn="ctr">
              <a:lnSpc>
                <a:spcPct val="80000"/>
              </a:lnSpc>
            </a:pPr>
            <a:endParaRPr lang="en-US" sz="3200" dirty="0"/>
          </a:p>
          <a:p>
            <a:pPr algn="ctr">
              <a:lnSpc>
                <a:spcPct val="80000"/>
              </a:lnSpc>
            </a:pPr>
            <a:r>
              <a:rPr lang="en-US" sz="3200" dirty="0" err="1"/>
              <a:t>Tidak</a:t>
            </a:r>
            <a:r>
              <a:rPr lang="en-US" sz="3200" dirty="0"/>
              <a:t> </a:t>
            </a:r>
            <a:r>
              <a:rPr lang="en-US" sz="3200" dirty="0" err="1" smtClean="0"/>
              <a:t>c</a:t>
            </a:r>
            <a:r>
              <a:rPr lang="en-US" sz="3200" dirty="0" err="1" smtClean="0"/>
              <a:t>acat</a:t>
            </a:r>
            <a:r>
              <a:rPr lang="en-US" sz="3200" dirty="0" smtClean="0"/>
              <a:t> </a:t>
            </a:r>
            <a:r>
              <a:rPr lang="en-US" sz="3200" dirty="0"/>
              <a:t>(</a:t>
            </a:r>
            <a:r>
              <a:rPr lang="en-US" sz="3200" dirty="0" err="1"/>
              <a:t>rusak</a:t>
            </a:r>
            <a:r>
              <a:rPr lang="en-US" sz="3200" dirty="0"/>
              <a:t> </a:t>
            </a:r>
            <a:r>
              <a:rPr lang="en-US" sz="3200" dirty="0" err="1"/>
              <a:t>mata</a:t>
            </a:r>
            <a:r>
              <a:rPr lang="en-US" sz="3200" dirty="0"/>
              <a:t>, </a:t>
            </a:r>
            <a:r>
              <a:rPr lang="en-US" sz="3200" dirty="0" err="1"/>
              <a:t>sakit</a:t>
            </a:r>
            <a:r>
              <a:rPr lang="en-US" sz="3200" dirty="0"/>
              <a:t>, </a:t>
            </a:r>
            <a:r>
              <a:rPr lang="en-US" sz="3200" dirty="0" err="1"/>
              <a:t>pincang</a:t>
            </a:r>
            <a:r>
              <a:rPr lang="en-US" sz="3200" dirty="0"/>
              <a:t>, </a:t>
            </a:r>
            <a:r>
              <a:rPr lang="en-US" sz="3200" dirty="0" err="1"/>
              <a:t>kurus</a:t>
            </a:r>
            <a:r>
              <a:rPr lang="en-US"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5000" fill="hold"/>
                                        <p:tgtEl>
                                          <p:spTgt spid="45058"/>
                                        </p:tgtEl>
                                        <p:attrNameLst>
                                          <p:attrName>ppt_x</p:attrName>
                                        </p:attrNameLst>
                                      </p:cBhvr>
                                      <p:tavLst>
                                        <p:tav tm="0">
                                          <p:val>
                                            <p:strVal val="#ppt_x"/>
                                          </p:val>
                                        </p:tav>
                                        <p:tav tm="100000">
                                          <p:val>
                                            <p:strVal val="#ppt_x"/>
                                          </p:val>
                                        </p:tav>
                                      </p:tavLst>
                                    </p:anim>
                                    <p:anim calcmode="lin" valueType="num">
                                      <p:cBhvr>
                                        <p:cTn id="8" dur="15000" fill="hold"/>
                                        <p:tgtEl>
                                          <p:spTgt spid="45058"/>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 calcmode="lin" valueType="num">
                                      <p:cBhvr>
                                        <p:cTn id="11" dur="15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45059">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 calcmode="lin" valueType="num">
                                      <p:cBhvr>
                                        <p:cTn id="15" dur="15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45059">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p:cTn id="19" dur="150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p:cTn id="20" dur="15000" fill="hold"/>
                                        <p:tgtEl>
                                          <p:spTgt spid="45059">
                                            <p:txEl>
                                              <p:pRg st="4" end="4"/>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45059">
                                            <p:txEl>
                                              <p:pRg st="6" end="6"/>
                                            </p:txEl>
                                          </p:spTgt>
                                        </p:tgtEl>
                                        <p:attrNameLst>
                                          <p:attrName>style.visibility</p:attrName>
                                        </p:attrNameLst>
                                      </p:cBhvr>
                                      <p:to>
                                        <p:strVal val="visible"/>
                                      </p:to>
                                    </p:set>
                                    <p:anim calcmode="lin" valueType="num">
                                      <p:cBhvr>
                                        <p:cTn id="23" dur="150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p:cTn id="24" dur="15000" fill="hold"/>
                                        <p:tgtEl>
                                          <p:spTgt spid="45059">
                                            <p:txEl>
                                              <p:pRg st="6" end="6"/>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45059">
                                            <p:txEl>
                                              <p:pRg st="8" end="8"/>
                                            </p:txEl>
                                          </p:spTgt>
                                        </p:tgtEl>
                                        <p:attrNameLst>
                                          <p:attrName>style.visibility</p:attrName>
                                        </p:attrNameLst>
                                      </p:cBhvr>
                                      <p:to>
                                        <p:strVal val="visible"/>
                                      </p:to>
                                    </p:set>
                                    <p:anim calcmode="lin" valueType="num">
                                      <p:cBhvr>
                                        <p:cTn id="27" dur="150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p:cTn id="28" dur="15000" fill="hold"/>
                                        <p:tgtEl>
                                          <p:spTgt spid="45059">
                                            <p:txEl>
                                              <p:pRg st="8" end="8"/>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sz="8000" dirty="0" err="1" smtClean="0"/>
              <a:t>Penyembelihan</a:t>
            </a:r>
            <a:endParaRPr lang="en-US" sz="8000" dirty="0"/>
          </a:p>
        </p:txBody>
      </p:sp>
      <p:sp>
        <p:nvSpPr>
          <p:cNvPr id="3" name="Content Placeholder 2"/>
          <p:cNvSpPr>
            <a:spLocks noGrp="1"/>
          </p:cNvSpPr>
          <p:nvPr>
            <p:ph idx="1"/>
          </p:nvPr>
        </p:nvSpPr>
        <p:spPr>
          <a:xfrm>
            <a:off x="381000" y="1783560"/>
            <a:ext cx="8763000" cy="3931440"/>
          </a:xfrm>
        </p:spPr>
        <p:txBody>
          <a:bodyPr>
            <a:normAutofit/>
          </a:bodyPr>
          <a:lstStyle/>
          <a:p>
            <a:pPr algn="ctr">
              <a:buNone/>
            </a:pPr>
            <a:r>
              <a:rPr lang="en-US" sz="4400" dirty="0" err="1" smtClean="0"/>
              <a:t>Melenyapkan</a:t>
            </a:r>
            <a:r>
              <a:rPr lang="en-US" sz="4400" dirty="0" smtClean="0"/>
              <a:t> </a:t>
            </a:r>
            <a:r>
              <a:rPr lang="en-US" sz="4400" dirty="0" err="1" smtClean="0"/>
              <a:t>roh</a:t>
            </a:r>
            <a:r>
              <a:rPr lang="en-US" sz="4400" dirty="0" smtClean="0"/>
              <a:t> </a:t>
            </a:r>
            <a:r>
              <a:rPr lang="en-US" sz="4400" dirty="0" err="1" smtClean="0"/>
              <a:t>binatang</a:t>
            </a:r>
            <a:endParaRPr lang="en-US" sz="4400" dirty="0" smtClean="0"/>
          </a:p>
          <a:p>
            <a:pPr algn="ctr">
              <a:buNone/>
            </a:pPr>
            <a:r>
              <a:rPr lang="en-US" sz="4400" dirty="0" err="1" smtClean="0"/>
              <a:t>untuk</a:t>
            </a:r>
            <a:r>
              <a:rPr lang="en-US" sz="4400" dirty="0" smtClean="0"/>
              <a:t> </a:t>
            </a:r>
            <a:r>
              <a:rPr lang="en-US" sz="4400" dirty="0" err="1" smtClean="0"/>
              <a:t>dimakan</a:t>
            </a:r>
            <a:endParaRPr lang="en-US" sz="4400" dirty="0" smtClean="0"/>
          </a:p>
          <a:p>
            <a:pPr algn="ctr">
              <a:buNone/>
            </a:pPr>
            <a:r>
              <a:rPr lang="en-US" sz="4400" dirty="0" err="1" smtClean="0"/>
              <a:t>dilakukan</a:t>
            </a:r>
            <a:r>
              <a:rPr lang="en-US" sz="4400" dirty="0" smtClean="0"/>
              <a:t> </a:t>
            </a:r>
            <a:r>
              <a:rPr lang="en-US" sz="4400" dirty="0" err="1" smtClean="0"/>
              <a:t>menggunakan</a:t>
            </a:r>
            <a:r>
              <a:rPr lang="en-US" sz="4400" dirty="0" smtClean="0"/>
              <a:t> </a:t>
            </a:r>
            <a:r>
              <a:rPr lang="en-US" sz="4400" dirty="0" err="1" smtClean="0"/>
              <a:t>sesuatu</a:t>
            </a:r>
            <a:r>
              <a:rPr lang="en-US" sz="4400" dirty="0" smtClean="0"/>
              <a:t> yang </a:t>
            </a:r>
            <a:r>
              <a:rPr lang="en-US" sz="4400" dirty="0" err="1" smtClean="0"/>
              <a:t>tajam</a:t>
            </a:r>
            <a:endParaRPr lang="en-US" sz="4400" dirty="0" smtClean="0"/>
          </a:p>
          <a:p>
            <a:pPr algn="ctr">
              <a:buNone/>
            </a:pPr>
            <a:r>
              <a:rPr lang="en-US" sz="4400" dirty="0" err="1" smtClean="0"/>
              <a:t>selain</a:t>
            </a:r>
            <a:r>
              <a:rPr lang="en-US" sz="4400" dirty="0" smtClean="0"/>
              <a:t> </a:t>
            </a:r>
            <a:r>
              <a:rPr lang="en-US" sz="4400" dirty="0" err="1" smtClean="0"/>
              <a:t>dari</a:t>
            </a:r>
            <a:r>
              <a:rPr lang="en-US" sz="4400" dirty="0" smtClean="0"/>
              <a:t> </a:t>
            </a:r>
            <a:r>
              <a:rPr lang="en-US" sz="4400" dirty="0" err="1" smtClean="0"/>
              <a:t>tulang</a:t>
            </a:r>
            <a:r>
              <a:rPr lang="en-US" sz="4400" dirty="0" smtClean="0"/>
              <a:t> </a:t>
            </a:r>
            <a:r>
              <a:rPr lang="en-US" sz="4400" dirty="0" err="1" smtClean="0"/>
              <a:t>dan</a:t>
            </a:r>
            <a:r>
              <a:rPr lang="en-US" sz="4400" dirty="0" smtClean="0"/>
              <a:t> kuku</a:t>
            </a:r>
            <a:endParaRPr lang="en-US" sz="4400" dirty="0"/>
          </a:p>
        </p:txBody>
      </p:sp>
      <p:sp>
        <p:nvSpPr>
          <p:cNvPr id="4" name="Rectangle 3">
            <a:hlinkClick r:id="rId3" action="ppaction://hlinkfile" highlightClick="1">
              <a:snd r:embed="rId2" name="click.wav" builtIn="1"/>
            </a:hlinkClick>
          </p:cNvPr>
          <p:cNvSpPr/>
          <p:nvPr/>
        </p:nvSpPr>
        <p:spPr>
          <a:xfrm>
            <a:off x="7391400" y="6172200"/>
            <a:ext cx="1143000" cy="381000"/>
          </a:xfrm>
          <a:prstGeom prst="rect">
            <a:avLst/>
          </a:prstGeom>
          <a:solidFill>
            <a:srgbClr val="FFFF00"/>
          </a:solidFill>
          <a:effectLst>
            <a:glow rad="228600">
              <a:schemeClr val="accent3">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solidFill>
              </a:rPr>
              <a:t>klik</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29" name="AutoShape 17"/>
          <p:cNvSpPr>
            <a:spLocks noChangeArrowheads="1"/>
          </p:cNvSpPr>
          <p:nvPr/>
        </p:nvSpPr>
        <p:spPr bwMode="auto">
          <a:xfrm rot="-2014954">
            <a:off x="4038600" y="2819400"/>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6" name="AutoShape 14"/>
          <p:cNvSpPr>
            <a:spLocks noChangeArrowheads="1"/>
          </p:cNvSpPr>
          <p:nvPr/>
        </p:nvSpPr>
        <p:spPr bwMode="auto">
          <a:xfrm rot="-24704399">
            <a:off x="5644356" y="2905919"/>
            <a:ext cx="236538"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17" name="AutoShape 5"/>
          <p:cNvSpPr>
            <a:spLocks noChangeArrowheads="1"/>
          </p:cNvSpPr>
          <p:nvPr/>
        </p:nvSpPr>
        <p:spPr bwMode="auto">
          <a:xfrm rot="-2718076">
            <a:off x="3325018" y="2155032"/>
            <a:ext cx="1698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14" name="Rectangle 2"/>
          <p:cNvSpPr>
            <a:spLocks noGrp="1" noChangeArrowheads="1"/>
          </p:cNvSpPr>
          <p:nvPr>
            <p:ph type="title"/>
          </p:nvPr>
        </p:nvSpPr>
        <p:spPr>
          <a:xfrm>
            <a:off x="457200" y="277813"/>
            <a:ext cx="8229600" cy="828675"/>
          </a:xfrm>
        </p:spPr>
        <p:txBody>
          <a:bodyPr/>
          <a:lstStyle/>
          <a:p>
            <a:r>
              <a:rPr lang="en-US" sz="2400"/>
              <a:t>CONTOH HEWAN CACAT</a:t>
            </a:r>
            <a:br>
              <a:rPr lang="en-US" sz="2400"/>
            </a:br>
            <a:r>
              <a:rPr lang="en-US" sz="2400"/>
              <a:t>TIDAK SAH UNTUK AQIQAH/QURBAN</a:t>
            </a:r>
          </a:p>
        </p:txBody>
      </p:sp>
      <p:sp>
        <p:nvSpPr>
          <p:cNvPr id="64515" name="AutoShape 3"/>
          <p:cNvSpPr>
            <a:spLocks noChangeArrowheads="1"/>
          </p:cNvSpPr>
          <p:nvPr/>
        </p:nvSpPr>
        <p:spPr bwMode="auto">
          <a:xfrm>
            <a:off x="2743200" y="2057400"/>
            <a:ext cx="533400" cy="9144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
        <p:nvSpPr>
          <p:cNvPr id="64516" name="AutoShape 4"/>
          <p:cNvSpPr>
            <a:spLocks noChangeArrowheads="1"/>
          </p:cNvSpPr>
          <p:nvPr/>
        </p:nvSpPr>
        <p:spPr bwMode="auto">
          <a:xfrm rot="-5061248">
            <a:off x="2963069" y="1608932"/>
            <a:ext cx="153987" cy="749300"/>
          </a:xfrm>
          <a:prstGeom prst="moon">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64518" name="Oval 6"/>
          <p:cNvSpPr>
            <a:spLocks noChangeArrowheads="1"/>
          </p:cNvSpPr>
          <p:nvPr/>
        </p:nvSpPr>
        <p:spPr bwMode="auto">
          <a:xfrm>
            <a:off x="3429000" y="2286000"/>
            <a:ext cx="2590800" cy="990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4519" name="AutoShape 7"/>
          <p:cNvSpPr>
            <a:spLocks noChangeArrowheads="1"/>
          </p:cNvSpPr>
          <p:nvPr/>
        </p:nvSpPr>
        <p:spPr bwMode="auto">
          <a:xfrm rot="-23387479">
            <a:off x="5410200" y="2895600"/>
            <a:ext cx="244475"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0" name="AutoShape 8"/>
          <p:cNvSpPr>
            <a:spLocks noChangeArrowheads="1"/>
          </p:cNvSpPr>
          <p:nvPr/>
        </p:nvSpPr>
        <p:spPr bwMode="auto">
          <a:xfrm rot="-2014954">
            <a:off x="3824288" y="2789238"/>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1" name="AutoShape 9"/>
          <p:cNvSpPr>
            <a:spLocks noChangeArrowheads="1"/>
          </p:cNvSpPr>
          <p:nvPr/>
        </p:nvSpPr>
        <p:spPr bwMode="auto">
          <a:xfrm rot="-10338237">
            <a:off x="5562600" y="34290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5" name="AutoShape 13"/>
          <p:cNvSpPr>
            <a:spLocks noChangeArrowheads="1"/>
          </p:cNvSpPr>
          <p:nvPr/>
        </p:nvSpPr>
        <p:spPr bwMode="auto">
          <a:xfrm rot="-10338237">
            <a:off x="3962400" y="33528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7" name="AutoShape 15"/>
          <p:cNvSpPr>
            <a:spLocks noChangeArrowheads="1"/>
          </p:cNvSpPr>
          <p:nvPr/>
        </p:nvSpPr>
        <p:spPr bwMode="auto">
          <a:xfrm rot="-10338237">
            <a:off x="5872163" y="3352800"/>
            <a:ext cx="176212" cy="6096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28" name="AutoShape 16"/>
          <p:cNvSpPr>
            <a:spLocks noChangeArrowheads="1"/>
          </p:cNvSpPr>
          <p:nvPr/>
        </p:nvSpPr>
        <p:spPr bwMode="auto">
          <a:xfrm rot="-10932239">
            <a:off x="4262438" y="3444875"/>
            <a:ext cx="152400" cy="517525"/>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30" name="AutoShape 18"/>
          <p:cNvSpPr>
            <a:spLocks noChangeArrowheads="1"/>
          </p:cNvSpPr>
          <p:nvPr/>
        </p:nvSpPr>
        <p:spPr bwMode="auto">
          <a:xfrm rot="-7864080">
            <a:off x="6074568" y="2078832"/>
            <a:ext cx="1190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4531" name="WordArt 19"/>
          <p:cNvSpPr>
            <a:spLocks noChangeArrowheads="1" noChangeShapeType="1" noTextEdit="1"/>
          </p:cNvSpPr>
          <p:nvPr/>
        </p:nvSpPr>
        <p:spPr bwMode="auto">
          <a:xfrm>
            <a:off x="3200400" y="4343400"/>
            <a:ext cx="3276600" cy="533400"/>
          </a:xfrm>
          <a:prstGeom prst="rect">
            <a:avLst/>
          </a:prstGeom>
        </p:spPr>
        <p:txBody>
          <a:bodyPr wrap="none" fromWordArt="1">
            <a:prstTxWarp prst="textPlain">
              <a:avLst>
                <a:gd name="adj" fmla="val 50000"/>
              </a:avLst>
            </a:prstTxWarp>
          </a:bodyPr>
          <a:lstStyle/>
          <a:p>
            <a:pPr algn="ctr"/>
            <a:r>
              <a:rPr lang="en-US" sz="1400" kern="10" spc="28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DIMANA CACAT HEWAN INI?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768" decel="100000"/>
                                        <p:tgtEl>
                                          <p:spTgt spid="64514"/>
                                        </p:tgtEl>
                                      </p:cBhvr>
                                    </p:animEffect>
                                    <p:animScale>
                                      <p:cBhvr>
                                        <p:cTn id="8" dur="768" decel="100000"/>
                                        <p:tgtEl>
                                          <p:spTgt spid="64514"/>
                                        </p:tgtEl>
                                      </p:cBhvr>
                                      <p:from x="10000" y="10000"/>
                                      <p:to x="200000" y="450000"/>
                                    </p:animScale>
                                    <p:animScale>
                                      <p:cBhvr>
                                        <p:cTn id="9" dur="1230" accel="100000" fill="hold">
                                          <p:stCondLst>
                                            <p:cond delay="768"/>
                                          </p:stCondLst>
                                        </p:cTn>
                                        <p:tgtEl>
                                          <p:spTgt spid="64514"/>
                                        </p:tgtEl>
                                      </p:cBhvr>
                                      <p:from x="200000" y="450000"/>
                                      <p:to x="100000" y="100000"/>
                                    </p:animScale>
                                    <p:set>
                                      <p:cBhvr>
                                        <p:cTn id="10" dur="768" fill="hold"/>
                                        <p:tgtEl>
                                          <p:spTgt spid="64514"/>
                                        </p:tgtEl>
                                        <p:attrNameLst>
                                          <p:attrName>ppt_x</p:attrName>
                                        </p:attrNameLst>
                                      </p:cBhvr>
                                      <p:to>
                                        <p:strVal val="(0.5)"/>
                                      </p:to>
                                    </p:set>
                                    <p:anim from="(0.5)" to="(#ppt_x)" calcmode="lin" valueType="num">
                                      <p:cBhvr>
                                        <p:cTn id="11" dur="1230" accel="100000" fill="hold">
                                          <p:stCondLst>
                                            <p:cond delay="768"/>
                                          </p:stCondLst>
                                        </p:cTn>
                                        <p:tgtEl>
                                          <p:spTgt spid="64514"/>
                                        </p:tgtEl>
                                        <p:attrNameLst>
                                          <p:attrName>ppt_x</p:attrName>
                                        </p:attrNameLst>
                                      </p:cBhvr>
                                    </p:anim>
                                    <p:set>
                                      <p:cBhvr>
                                        <p:cTn id="12" dur="768" fill="hold"/>
                                        <p:tgtEl>
                                          <p:spTgt spid="64514"/>
                                        </p:tgtEl>
                                        <p:attrNameLst>
                                          <p:attrName>ppt_y</p:attrName>
                                        </p:attrNameLst>
                                      </p:cBhvr>
                                      <p:to>
                                        <p:strVal val="(#ppt_y+0.4)"/>
                                      </p:to>
                                    </p:set>
                                    <p:anim from="(#ppt_y+0.4)" to="(#ppt_y)" calcmode="lin" valueType="num">
                                      <p:cBhvr>
                                        <p:cTn id="13" dur="1230" accel="100000" fill="hold">
                                          <p:stCondLst>
                                            <p:cond delay="768"/>
                                          </p:stCondLst>
                                        </p:cTn>
                                        <p:tgtEl>
                                          <p:spTgt spid="645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AutoShape 2"/>
          <p:cNvSpPr>
            <a:spLocks noChangeArrowheads="1"/>
          </p:cNvSpPr>
          <p:nvPr/>
        </p:nvSpPr>
        <p:spPr bwMode="auto">
          <a:xfrm rot="-2014954">
            <a:off x="4038600" y="2819400"/>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39" name="AutoShape 3"/>
          <p:cNvSpPr>
            <a:spLocks noChangeArrowheads="1"/>
          </p:cNvSpPr>
          <p:nvPr/>
        </p:nvSpPr>
        <p:spPr bwMode="auto">
          <a:xfrm rot="-24704399">
            <a:off x="5644356" y="2905919"/>
            <a:ext cx="236538"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40" name="AutoShape 4"/>
          <p:cNvSpPr>
            <a:spLocks noChangeArrowheads="1"/>
          </p:cNvSpPr>
          <p:nvPr/>
        </p:nvSpPr>
        <p:spPr bwMode="auto">
          <a:xfrm rot="-2718076">
            <a:off x="3325018" y="2155032"/>
            <a:ext cx="1698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41" name="Rectangle 5"/>
          <p:cNvSpPr>
            <a:spLocks noGrp="1" noChangeArrowheads="1"/>
          </p:cNvSpPr>
          <p:nvPr>
            <p:ph type="title"/>
          </p:nvPr>
        </p:nvSpPr>
        <p:spPr>
          <a:xfrm>
            <a:off x="457200" y="457200"/>
            <a:ext cx="8229600" cy="993775"/>
          </a:xfrm>
        </p:spPr>
        <p:txBody>
          <a:bodyPr/>
          <a:lstStyle/>
          <a:p>
            <a:pPr algn="ctr"/>
            <a:r>
              <a:rPr lang="en-US" sz="2400"/>
              <a:t>CONTOH HEWAN CACAT</a:t>
            </a:r>
            <a:br>
              <a:rPr lang="en-US" sz="2400"/>
            </a:br>
            <a:r>
              <a:rPr lang="en-US" sz="2400"/>
              <a:t>TIDAK SAH UNTUK AQIQAH/QURBAN</a:t>
            </a:r>
          </a:p>
        </p:txBody>
      </p:sp>
      <p:sp>
        <p:nvSpPr>
          <p:cNvPr id="65542" name="AutoShape 6"/>
          <p:cNvSpPr>
            <a:spLocks noChangeArrowheads="1"/>
          </p:cNvSpPr>
          <p:nvPr/>
        </p:nvSpPr>
        <p:spPr bwMode="auto">
          <a:xfrm>
            <a:off x="2743200" y="2057400"/>
            <a:ext cx="533400" cy="9144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
        <p:nvSpPr>
          <p:cNvPr id="65543" name="AutoShape 7"/>
          <p:cNvSpPr>
            <a:spLocks noChangeArrowheads="1"/>
          </p:cNvSpPr>
          <p:nvPr/>
        </p:nvSpPr>
        <p:spPr bwMode="auto">
          <a:xfrm rot="-5061248">
            <a:off x="2963069" y="1608932"/>
            <a:ext cx="153987" cy="749300"/>
          </a:xfrm>
          <a:prstGeom prst="moon">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65544" name="Oval 8"/>
          <p:cNvSpPr>
            <a:spLocks noChangeArrowheads="1"/>
          </p:cNvSpPr>
          <p:nvPr/>
        </p:nvSpPr>
        <p:spPr bwMode="auto">
          <a:xfrm>
            <a:off x="3429000" y="2286000"/>
            <a:ext cx="2590800" cy="990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5545" name="AutoShape 9"/>
          <p:cNvSpPr>
            <a:spLocks noChangeArrowheads="1"/>
          </p:cNvSpPr>
          <p:nvPr/>
        </p:nvSpPr>
        <p:spPr bwMode="auto">
          <a:xfrm rot="-23387479">
            <a:off x="5410200" y="2895600"/>
            <a:ext cx="244475"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46" name="AutoShape 10"/>
          <p:cNvSpPr>
            <a:spLocks noChangeArrowheads="1"/>
          </p:cNvSpPr>
          <p:nvPr/>
        </p:nvSpPr>
        <p:spPr bwMode="auto">
          <a:xfrm rot="-2014954">
            <a:off x="3824288" y="2789238"/>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47" name="AutoShape 11"/>
          <p:cNvSpPr>
            <a:spLocks noChangeArrowheads="1"/>
          </p:cNvSpPr>
          <p:nvPr/>
        </p:nvSpPr>
        <p:spPr bwMode="auto">
          <a:xfrm rot="-10338237">
            <a:off x="5562600" y="34290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48" name="AutoShape 12"/>
          <p:cNvSpPr>
            <a:spLocks noChangeArrowheads="1"/>
          </p:cNvSpPr>
          <p:nvPr/>
        </p:nvSpPr>
        <p:spPr bwMode="auto">
          <a:xfrm rot="-10338237">
            <a:off x="3962400" y="33528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50" name="AutoShape 14"/>
          <p:cNvSpPr>
            <a:spLocks noChangeArrowheads="1"/>
          </p:cNvSpPr>
          <p:nvPr/>
        </p:nvSpPr>
        <p:spPr bwMode="auto">
          <a:xfrm rot="-10932239">
            <a:off x="4262438" y="3444875"/>
            <a:ext cx="152400" cy="517525"/>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51" name="AutoShape 15"/>
          <p:cNvSpPr>
            <a:spLocks noChangeArrowheads="1"/>
          </p:cNvSpPr>
          <p:nvPr/>
        </p:nvSpPr>
        <p:spPr bwMode="auto">
          <a:xfrm rot="-7864080">
            <a:off x="6074568" y="2078832"/>
            <a:ext cx="1190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5552" name="WordArt 16"/>
          <p:cNvSpPr>
            <a:spLocks noChangeArrowheads="1" noChangeShapeType="1" noTextEdit="1"/>
          </p:cNvSpPr>
          <p:nvPr/>
        </p:nvSpPr>
        <p:spPr bwMode="auto">
          <a:xfrm>
            <a:off x="3200400" y="4343400"/>
            <a:ext cx="3200400" cy="533400"/>
          </a:xfrm>
          <a:prstGeom prst="rect">
            <a:avLst/>
          </a:prstGeom>
        </p:spPr>
        <p:txBody>
          <a:bodyPr wrap="none" fromWordArt="1">
            <a:prstTxWarp prst="textPlain">
              <a:avLst>
                <a:gd name="adj" fmla="val 50000"/>
              </a:avLst>
            </a:prstTxWarp>
          </a:bodyPr>
          <a:lstStyle/>
          <a:p>
            <a:pPr algn="ctr"/>
            <a:r>
              <a:rPr lang="en-US" sz="1400" kern="10" spc="28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DIMANA CACAT HEWAN INI?</a:t>
            </a:r>
          </a:p>
        </p:txBody>
      </p:sp>
      <p:sp>
        <p:nvSpPr>
          <p:cNvPr id="65554" name="AutoShape 18"/>
          <p:cNvSpPr>
            <a:spLocks noChangeArrowheads="1"/>
          </p:cNvSpPr>
          <p:nvPr/>
        </p:nvSpPr>
        <p:spPr bwMode="auto">
          <a:xfrm rot="13987806">
            <a:off x="6423025" y="1897063"/>
            <a:ext cx="228600" cy="381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65541"/>
                                        </p:tgtEl>
                                        <p:attrNameLst>
                                          <p:attrName>style.visibility</p:attrName>
                                        </p:attrNameLst>
                                      </p:cBhvr>
                                      <p:to>
                                        <p:strVal val="visible"/>
                                      </p:to>
                                    </p:set>
                                    <p:anim calcmode="lin" valueType="num">
                                      <p:cBhvr>
                                        <p:cTn id="7" dur="15000" fill="hold"/>
                                        <p:tgtEl>
                                          <p:spTgt spid="65541"/>
                                        </p:tgtEl>
                                        <p:attrNameLst>
                                          <p:attrName>ppt_x</p:attrName>
                                        </p:attrNameLst>
                                      </p:cBhvr>
                                      <p:tavLst>
                                        <p:tav tm="0">
                                          <p:val>
                                            <p:strVal val="#ppt_x"/>
                                          </p:val>
                                        </p:tav>
                                        <p:tav tm="100000">
                                          <p:val>
                                            <p:strVal val="#ppt_x"/>
                                          </p:val>
                                        </p:tav>
                                      </p:tavLst>
                                    </p:anim>
                                    <p:anim calcmode="lin" valueType="num">
                                      <p:cBhvr>
                                        <p:cTn id="8" dur="15000" fill="hold"/>
                                        <p:tgtEl>
                                          <p:spTgt spid="65541"/>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7" name="AutoShape 7"/>
          <p:cNvSpPr>
            <a:spLocks noChangeArrowheads="1"/>
          </p:cNvSpPr>
          <p:nvPr/>
        </p:nvSpPr>
        <p:spPr bwMode="auto">
          <a:xfrm rot="-25840206">
            <a:off x="2655887" y="1728788"/>
            <a:ext cx="155575" cy="609600"/>
          </a:xfrm>
          <a:prstGeom prst="moon">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66562" name="AutoShape 2"/>
          <p:cNvSpPr>
            <a:spLocks noChangeArrowheads="1"/>
          </p:cNvSpPr>
          <p:nvPr/>
        </p:nvSpPr>
        <p:spPr bwMode="auto">
          <a:xfrm rot="-2014954">
            <a:off x="4038600" y="2819400"/>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63" name="AutoShape 3"/>
          <p:cNvSpPr>
            <a:spLocks noChangeArrowheads="1"/>
          </p:cNvSpPr>
          <p:nvPr/>
        </p:nvSpPr>
        <p:spPr bwMode="auto">
          <a:xfrm rot="-24704399">
            <a:off x="5644356" y="2905919"/>
            <a:ext cx="236538"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64" name="AutoShape 4"/>
          <p:cNvSpPr>
            <a:spLocks noChangeArrowheads="1"/>
          </p:cNvSpPr>
          <p:nvPr/>
        </p:nvSpPr>
        <p:spPr bwMode="auto">
          <a:xfrm rot="-2718076">
            <a:off x="3325018" y="2155032"/>
            <a:ext cx="1698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65" name="Rectangle 5"/>
          <p:cNvSpPr>
            <a:spLocks noGrp="1" noChangeArrowheads="1"/>
          </p:cNvSpPr>
          <p:nvPr>
            <p:ph type="title"/>
          </p:nvPr>
        </p:nvSpPr>
        <p:spPr>
          <a:xfrm>
            <a:off x="685800" y="152400"/>
            <a:ext cx="6870700" cy="1160463"/>
          </a:xfrm>
        </p:spPr>
        <p:txBody>
          <a:bodyPr/>
          <a:lstStyle/>
          <a:p>
            <a:r>
              <a:rPr lang="en-US" sz="2400"/>
              <a:t>CONTOH HEWAN CACAT</a:t>
            </a:r>
            <a:br>
              <a:rPr lang="en-US" sz="2400"/>
            </a:br>
            <a:r>
              <a:rPr lang="en-US" sz="2400"/>
              <a:t>TIDAK SAH UNTUK AQIQAH/QURBAN</a:t>
            </a:r>
          </a:p>
        </p:txBody>
      </p:sp>
      <p:sp>
        <p:nvSpPr>
          <p:cNvPr id="66566" name="AutoShape 6"/>
          <p:cNvSpPr>
            <a:spLocks noChangeArrowheads="1"/>
          </p:cNvSpPr>
          <p:nvPr/>
        </p:nvSpPr>
        <p:spPr bwMode="auto">
          <a:xfrm>
            <a:off x="2743200" y="2057400"/>
            <a:ext cx="533400" cy="9144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
        <p:nvSpPr>
          <p:cNvPr id="66568" name="Oval 8"/>
          <p:cNvSpPr>
            <a:spLocks noChangeArrowheads="1"/>
          </p:cNvSpPr>
          <p:nvPr/>
        </p:nvSpPr>
        <p:spPr bwMode="auto">
          <a:xfrm>
            <a:off x="3429000" y="2286000"/>
            <a:ext cx="2590800" cy="990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9" name="AutoShape 9"/>
          <p:cNvSpPr>
            <a:spLocks noChangeArrowheads="1"/>
          </p:cNvSpPr>
          <p:nvPr/>
        </p:nvSpPr>
        <p:spPr bwMode="auto">
          <a:xfrm rot="-23387479">
            <a:off x="5410200" y="2895600"/>
            <a:ext cx="244475"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0" name="AutoShape 10"/>
          <p:cNvSpPr>
            <a:spLocks noChangeArrowheads="1"/>
          </p:cNvSpPr>
          <p:nvPr/>
        </p:nvSpPr>
        <p:spPr bwMode="auto">
          <a:xfrm rot="-2014954">
            <a:off x="3824288" y="2789238"/>
            <a:ext cx="228600"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1" name="AutoShape 11"/>
          <p:cNvSpPr>
            <a:spLocks noChangeArrowheads="1"/>
          </p:cNvSpPr>
          <p:nvPr/>
        </p:nvSpPr>
        <p:spPr bwMode="auto">
          <a:xfrm rot="-10338237">
            <a:off x="5562600" y="34290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2" name="AutoShape 12"/>
          <p:cNvSpPr>
            <a:spLocks noChangeArrowheads="1"/>
          </p:cNvSpPr>
          <p:nvPr/>
        </p:nvSpPr>
        <p:spPr bwMode="auto">
          <a:xfrm rot="-10338237">
            <a:off x="3962400" y="33528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3" name="AutoShape 13"/>
          <p:cNvSpPr>
            <a:spLocks noChangeArrowheads="1"/>
          </p:cNvSpPr>
          <p:nvPr/>
        </p:nvSpPr>
        <p:spPr bwMode="auto">
          <a:xfrm rot="-10932239">
            <a:off x="4262438" y="3444875"/>
            <a:ext cx="152400" cy="517525"/>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4" name="AutoShape 14"/>
          <p:cNvSpPr>
            <a:spLocks noChangeArrowheads="1"/>
          </p:cNvSpPr>
          <p:nvPr/>
        </p:nvSpPr>
        <p:spPr bwMode="auto">
          <a:xfrm rot="-7864080">
            <a:off x="6074568" y="2078832"/>
            <a:ext cx="11906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
        <p:nvSpPr>
          <p:cNvPr id="66575" name="WordArt 15"/>
          <p:cNvSpPr>
            <a:spLocks noChangeArrowheads="1" noChangeShapeType="1" noTextEdit="1"/>
          </p:cNvSpPr>
          <p:nvPr/>
        </p:nvSpPr>
        <p:spPr bwMode="auto">
          <a:xfrm>
            <a:off x="3200400" y="4343400"/>
            <a:ext cx="3581400" cy="685800"/>
          </a:xfrm>
          <a:prstGeom prst="rect">
            <a:avLst/>
          </a:prstGeom>
        </p:spPr>
        <p:txBody>
          <a:bodyPr wrap="none" fromWordArt="1">
            <a:prstTxWarp prst="textPlain">
              <a:avLst>
                <a:gd name="adj" fmla="val 50000"/>
              </a:avLst>
            </a:prstTxWarp>
          </a:bodyPr>
          <a:lstStyle/>
          <a:p>
            <a:pPr algn="ctr"/>
            <a:r>
              <a:rPr lang="en-US" sz="1400" kern="10" spc="28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DIMANA CACAT HEWAN INI?</a:t>
            </a:r>
          </a:p>
        </p:txBody>
      </p:sp>
      <p:sp>
        <p:nvSpPr>
          <p:cNvPr id="66576" name="AutoShape 16"/>
          <p:cNvSpPr>
            <a:spLocks noChangeArrowheads="1"/>
          </p:cNvSpPr>
          <p:nvPr/>
        </p:nvSpPr>
        <p:spPr bwMode="auto">
          <a:xfrm rot="13987806">
            <a:off x="6423025" y="1897063"/>
            <a:ext cx="228600" cy="381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66577" name="AutoShape 17"/>
          <p:cNvSpPr>
            <a:spLocks noChangeArrowheads="1"/>
          </p:cNvSpPr>
          <p:nvPr/>
        </p:nvSpPr>
        <p:spPr bwMode="auto">
          <a:xfrm rot="-10338237">
            <a:off x="5867400" y="3429000"/>
            <a:ext cx="176213" cy="685800"/>
          </a:xfrm>
          <a:prstGeom prst="flowChartTerminator">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6656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AutoShape 3"/>
          <p:cNvSpPr>
            <a:spLocks noChangeArrowheads="1"/>
          </p:cNvSpPr>
          <p:nvPr/>
        </p:nvSpPr>
        <p:spPr bwMode="auto">
          <a:xfrm rot="-2014954">
            <a:off x="4051300" y="2860675"/>
            <a:ext cx="76200"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88" name="AutoShape 4"/>
          <p:cNvSpPr>
            <a:spLocks noChangeArrowheads="1"/>
          </p:cNvSpPr>
          <p:nvPr/>
        </p:nvSpPr>
        <p:spPr bwMode="auto">
          <a:xfrm rot="-24704399">
            <a:off x="5716588" y="2870200"/>
            <a:ext cx="146050"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89" name="AutoShape 5"/>
          <p:cNvSpPr>
            <a:spLocks noChangeArrowheads="1"/>
          </p:cNvSpPr>
          <p:nvPr/>
        </p:nvSpPr>
        <p:spPr bwMode="auto">
          <a:xfrm rot="-2718076">
            <a:off x="3353593" y="2285207"/>
            <a:ext cx="74613"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0" name="Rectangle 6"/>
          <p:cNvSpPr>
            <a:spLocks noGrp="1" noChangeArrowheads="1"/>
          </p:cNvSpPr>
          <p:nvPr>
            <p:ph type="title"/>
          </p:nvPr>
        </p:nvSpPr>
        <p:spPr>
          <a:xfrm>
            <a:off x="1150938" y="214313"/>
            <a:ext cx="7793037" cy="1060450"/>
          </a:xfrm>
        </p:spPr>
        <p:txBody>
          <a:bodyPr/>
          <a:lstStyle/>
          <a:p>
            <a:pPr algn="ctr"/>
            <a:r>
              <a:rPr lang="en-US" sz="2400"/>
              <a:t>CONTOH HEWAN CACAT</a:t>
            </a:r>
            <a:br>
              <a:rPr lang="en-US" sz="2400"/>
            </a:br>
            <a:r>
              <a:rPr lang="en-US" sz="2400"/>
              <a:t>TIDAK SAH UNTUK AQIQAH/QURBAN</a:t>
            </a:r>
          </a:p>
        </p:txBody>
      </p:sp>
      <p:sp>
        <p:nvSpPr>
          <p:cNvPr id="67592" name="Oval 8"/>
          <p:cNvSpPr>
            <a:spLocks noChangeArrowheads="1"/>
          </p:cNvSpPr>
          <p:nvPr/>
        </p:nvSpPr>
        <p:spPr bwMode="auto">
          <a:xfrm>
            <a:off x="3429000" y="2590800"/>
            <a:ext cx="2590800" cy="457200"/>
          </a:xfrm>
          <a:prstGeom prst="ellipse">
            <a:avLst/>
          </a:prstGeom>
          <a:solidFill>
            <a:srgbClr val="969696"/>
          </a:solidFill>
          <a:ln w="9525">
            <a:solidFill>
              <a:schemeClr val="tx1"/>
            </a:solidFill>
            <a:round/>
            <a:headEnd/>
            <a:tailEnd/>
          </a:ln>
          <a:effectLst/>
        </p:spPr>
        <p:txBody>
          <a:bodyPr wrap="none" anchor="ctr"/>
          <a:lstStyle/>
          <a:p>
            <a:endParaRPr lang="en-US"/>
          </a:p>
        </p:txBody>
      </p:sp>
      <p:sp>
        <p:nvSpPr>
          <p:cNvPr id="67593" name="AutoShape 9"/>
          <p:cNvSpPr>
            <a:spLocks noChangeArrowheads="1"/>
          </p:cNvSpPr>
          <p:nvPr/>
        </p:nvSpPr>
        <p:spPr bwMode="auto">
          <a:xfrm rot="-23387479">
            <a:off x="5556250" y="2855913"/>
            <a:ext cx="85725"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4" name="AutoShape 10"/>
          <p:cNvSpPr>
            <a:spLocks noChangeArrowheads="1"/>
          </p:cNvSpPr>
          <p:nvPr/>
        </p:nvSpPr>
        <p:spPr bwMode="auto">
          <a:xfrm rot="-2014954">
            <a:off x="3832225" y="2816225"/>
            <a:ext cx="125413"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5" name="AutoShape 11"/>
          <p:cNvSpPr>
            <a:spLocks noChangeArrowheads="1"/>
          </p:cNvSpPr>
          <p:nvPr/>
        </p:nvSpPr>
        <p:spPr bwMode="auto">
          <a:xfrm rot="-10338237">
            <a:off x="5637213" y="3433763"/>
            <a:ext cx="100012"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6" name="AutoShape 12"/>
          <p:cNvSpPr>
            <a:spLocks noChangeArrowheads="1"/>
          </p:cNvSpPr>
          <p:nvPr/>
        </p:nvSpPr>
        <p:spPr bwMode="auto">
          <a:xfrm rot="-10338237">
            <a:off x="3962400" y="3352800"/>
            <a:ext cx="100013"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7" name="AutoShape 13"/>
          <p:cNvSpPr>
            <a:spLocks noChangeArrowheads="1"/>
          </p:cNvSpPr>
          <p:nvPr/>
        </p:nvSpPr>
        <p:spPr bwMode="auto">
          <a:xfrm rot="-10932239">
            <a:off x="4191000" y="3429000"/>
            <a:ext cx="80963" cy="517525"/>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8" name="AutoShape 14"/>
          <p:cNvSpPr>
            <a:spLocks noChangeArrowheads="1"/>
          </p:cNvSpPr>
          <p:nvPr/>
        </p:nvSpPr>
        <p:spPr bwMode="auto">
          <a:xfrm rot="13735920" flipV="1">
            <a:off x="6182518" y="2177257"/>
            <a:ext cx="74613"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9" name="WordArt 15"/>
          <p:cNvSpPr>
            <a:spLocks noChangeArrowheads="1" noChangeShapeType="1" noTextEdit="1"/>
          </p:cNvSpPr>
          <p:nvPr/>
        </p:nvSpPr>
        <p:spPr bwMode="auto">
          <a:xfrm>
            <a:off x="3200400" y="4343400"/>
            <a:ext cx="3733800" cy="762000"/>
          </a:xfrm>
          <a:prstGeom prst="rect">
            <a:avLst/>
          </a:prstGeom>
        </p:spPr>
        <p:txBody>
          <a:bodyPr wrap="none" fromWordArt="1">
            <a:prstTxWarp prst="textPlain">
              <a:avLst>
                <a:gd name="adj" fmla="val 50000"/>
              </a:avLst>
            </a:prstTxWarp>
          </a:bodyPr>
          <a:lstStyle/>
          <a:p>
            <a:pPr algn="ctr"/>
            <a:r>
              <a:rPr lang="en-US" sz="1400" kern="10" spc="28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DIMANA CACAT HEWAN INI?</a:t>
            </a:r>
          </a:p>
        </p:txBody>
      </p:sp>
      <p:sp>
        <p:nvSpPr>
          <p:cNvPr id="67600" name="AutoShape 16"/>
          <p:cNvSpPr>
            <a:spLocks noChangeArrowheads="1"/>
          </p:cNvSpPr>
          <p:nvPr/>
        </p:nvSpPr>
        <p:spPr bwMode="auto">
          <a:xfrm rot="13987806">
            <a:off x="6553200" y="1981200"/>
            <a:ext cx="76200" cy="381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69696"/>
          </a:solidFill>
          <a:ln w="9525">
            <a:solidFill>
              <a:schemeClr val="tx1"/>
            </a:solidFill>
            <a:miter lim="800000"/>
            <a:headEnd/>
            <a:tailEnd/>
          </a:ln>
          <a:effectLst/>
        </p:spPr>
        <p:txBody>
          <a:bodyPr wrap="none" anchor="ctr"/>
          <a:lstStyle/>
          <a:p>
            <a:endParaRPr lang="en-US"/>
          </a:p>
        </p:txBody>
      </p:sp>
      <p:sp>
        <p:nvSpPr>
          <p:cNvPr id="67601" name="AutoShape 17"/>
          <p:cNvSpPr>
            <a:spLocks noChangeArrowheads="1"/>
          </p:cNvSpPr>
          <p:nvPr/>
        </p:nvSpPr>
        <p:spPr bwMode="auto">
          <a:xfrm rot="-10338237">
            <a:off x="5943600" y="3352800"/>
            <a:ext cx="100013" cy="685800"/>
          </a:xfrm>
          <a:prstGeom prst="flowChartTerminator">
            <a:avLst/>
          </a:prstGeom>
          <a:solidFill>
            <a:srgbClr val="969696"/>
          </a:solidFill>
          <a:ln w="9525">
            <a:solidFill>
              <a:schemeClr val="tx1"/>
            </a:solidFill>
            <a:miter lim="800000"/>
            <a:headEnd/>
            <a:tailEnd/>
          </a:ln>
          <a:effectLst/>
        </p:spPr>
        <p:txBody>
          <a:bodyPr wrap="none" anchor="ctr"/>
          <a:lstStyle/>
          <a:p>
            <a:endParaRPr lang="en-US"/>
          </a:p>
        </p:txBody>
      </p:sp>
      <p:sp>
        <p:nvSpPr>
          <p:cNvPr id="67591" name="AutoShape 7"/>
          <p:cNvSpPr>
            <a:spLocks noChangeArrowheads="1"/>
          </p:cNvSpPr>
          <p:nvPr/>
        </p:nvSpPr>
        <p:spPr bwMode="auto">
          <a:xfrm>
            <a:off x="2971800" y="2209800"/>
            <a:ext cx="304800" cy="762000"/>
          </a:xfrm>
          <a:prstGeom prst="smileyFace">
            <a:avLst>
              <a:gd name="adj" fmla="val 4653"/>
            </a:avLst>
          </a:prstGeom>
          <a:solidFill>
            <a:srgbClr val="969696"/>
          </a:solidFill>
          <a:ln w="9525">
            <a:solidFill>
              <a:schemeClr val="tx1"/>
            </a:solidFill>
            <a:round/>
            <a:headEnd/>
            <a:tailEnd/>
          </a:ln>
          <a:effectLst/>
        </p:spPr>
        <p:txBody>
          <a:bodyPr wrap="none" anchor="ctr"/>
          <a:lstStyle/>
          <a:p>
            <a:endParaRPr lang="en-US"/>
          </a:p>
        </p:txBody>
      </p:sp>
      <p:sp>
        <p:nvSpPr>
          <p:cNvPr id="67586" name="AutoShape 2"/>
          <p:cNvSpPr>
            <a:spLocks noChangeArrowheads="1"/>
          </p:cNvSpPr>
          <p:nvPr/>
        </p:nvSpPr>
        <p:spPr bwMode="auto">
          <a:xfrm rot="-25840206">
            <a:off x="3109912" y="1827213"/>
            <a:ext cx="155575" cy="609600"/>
          </a:xfrm>
          <a:prstGeom prst="moon">
            <a:avLst>
              <a:gd name="adj" fmla="val 50000"/>
            </a:avLst>
          </a:prstGeom>
          <a:solidFill>
            <a:srgbClr val="969696"/>
          </a:solidFill>
          <a:ln w="9525">
            <a:solidFill>
              <a:schemeClr val="tx1"/>
            </a:solidFill>
            <a:miter lim="800000"/>
            <a:headEnd/>
            <a:tailEnd/>
          </a:ln>
          <a:effectLst/>
        </p:spPr>
        <p:txBody>
          <a:bodyPr wrap="none" anchor="ctr"/>
          <a:lstStyle/>
          <a:p>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7590"/>
                                        </p:tgtEl>
                                        <p:attrNameLst>
                                          <p:attrName>style.visibility</p:attrName>
                                        </p:attrNameLst>
                                      </p:cBhvr>
                                      <p:to>
                                        <p:strVal val="visible"/>
                                      </p:to>
                                    </p:set>
                                    <p:animEffect transition="in" filter="fade">
                                      <p:cBhvr>
                                        <p:cTn id="7" dur="800" decel="100000"/>
                                        <p:tgtEl>
                                          <p:spTgt spid="67590"/>
                                        </p:tgtEl>
                                      </p:cBhvr>
                                    </p:animEffect>
                                    <p:anim calcmode="lin" valueType="num">
                                      <p:cBhvr>
                                        <p:cTn id="8" dur="800" decel="100000" fill="hold"/>
                                        <p:tgtEl>
                                          <p:spTgt spid="67590"/>
                                        </p:tgtEl>
                                        <p:attrNameLst>
                                          <p:attrName>style.rotation</p:attrName>
                                        </p:attrNameLst>
                                      </p:cBhvr>
                                      <p:tavLst>
                                        <p:tav tm="0">
                                          <p:val>
                                            <p:fltVal val="-90"/>
                                          </p:val>
                                        </p:tav>
                                        <p:tav tm="100000">
                                          <p:val>
                                            <p:fltVal val="0"/>
                                          </p:val>
                                        </p:tav>
                                      </p:tavLst>
                                    </p:anim>
                                    <p:anim calcmode="lin" valueType="num">
                                      <p:cBhvr>
                                        <p:cTn id="9" dur="800" decel="100000" fill="hold"/>
                                        <p:tgtEl>
                                          <p:spTgt spid="67590"/>
                                        </p:tgtEl>
                                        <p:attrNameLst>
                                          <p:attrName>ppt_x</p:attrName>
                                        </p:attrNameLst>
                                      </p:cBhvr>
                                      <p:tavLst>
                                        <p:tav tm="0">
                                          <p:val>
                                            <p:strVal val="#ppt_x+0.4"/>
                                          </p:val>
                                        </p:tav>
                                        <p:tav tm="100000">
                                          <p:val>
                                            <p:strVal val="#ppt_x-0.05"/>
                                          </p:val>
                                        </p:tav>
                                      </p:tavLst>
                                    </p:anim>
                                    <p:anim calcmode="lin" valueType="num">
                                      <p:cBhvr>
                                        <p:cTn id="10" dur="800" decel="100000" fill="hold"/>
                                        <p:tgtEl>
                                          <p:spTgt spid="675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75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75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200"/>
              <a:t>KETENTUAN JUMLAH HEWAN QURBAN</a:t>
            </a:r>
          </a:p>
        </p:txBody>
      </p:sp>
      <p:sp>
        <p:nvSpPr>
          <p:cNvPr id="53251" name="Rectangle 3"/>
          <p:cNvSpPr>
            <a:spLocks noGrp="1" noChangeArrowheads="1"/>
          </p:cNvSpPr>
          <p:nvPr>
            <p:ph type="body" idx="1"/>
          </p:nvPr>
        </p:nvSpPr>
        <p:spPr>
          <a:xfrm>
            <a:off x="914400" y="1783560"/>
            <a:ext cx="7772400" cy="2788440"/>
          </a:xfrm>
        </p:spPr>
        <p:txBody>
          <a:bodyPr>
            <a:normAutofit/>
          </a:bodyPr>
          <a:lstStyle/>
          <a:p>
            <a:r>
              <a:rPr lang="en-US" sz="4800" dirty="0" err="1"/>
              <a:t>Kambing</a:t>
            </a:r>
            <a:r>
              <a:rPr lang="en-US" sz="4800" dirty="0"/>
              <a:t>, </a:t>
            </a:r>
            <a:r>
              <a:rPr lang="en-US" sz="4800" dirty="0" err="1"/>
              <a:t>domba</a:t>
            </a:r>
            <a:r>
              <a:rPr lang="en-US" sz="4800" dirty="0"/>
              <a:t>   &gt; 1 </a:t>
            </a:r>
            <a:r>
              <a:rPr lang="en-US" sz="4800" dirty="0" err="1"/>
              <a:t>orang</a:t>
            </a:r>
            <a:endParaRPr lang="en-US" sz="4800" dirty="0"/>
          </a:p>
          <a:p>
            <a:endParaRPr lang="en-US" sz="4800" dirty="0"/>
          </a:p>
          <a:p>
            <a:r>
              <a:rPr lang="en-US" sz="4800" dirty="0" err="1"/>
              <a:t>Unta</a:t>
            </a:r>
            <a:r>
              <a:rPr lang="en-US" sz="4800" dirty="0"/>
              <a:t>, </a:t>
            </a:r>
            <a:r>
              <a:rPr lang="en-US" sz="4800" dirty="0" err="1"/>
              <a:t>Sapi</a:t>
            </a:r>
            <a:r>
              <a:rPr lang="en-US" sz="4800" dirty="0"/>
              <a:t>, </a:t>
            </a:r>
            <a:r>
              <a:rPr lang="en-US" sz="4800" dirty="0" err="1"/>
              <a:t>Kerbau</a:t>
            </a:r>
            <a:r>
              <a:rPr lang="en-US" sz="4800" dirty="0"/>
              <a:t> &gt; 7 </a:t>
            </a:r>
            <a:r>
              <a:rPr lang="en-US" sz="4800" dirty="0" err="1"/>
              <a:t>orang</a:t>
            </a:r>
            <a:endParaRPr lang="en-US" sz="4800" dirty="0"/>
          </a:p>
        </p:txBody>
      </p:sp>
      <p:pic>
        <p:nvPicPr>
          <p:cNvPr id="2051" name="Picture 3" descr="D:\Our Document\anima\panah\Right_4[1].gif"/>
          <p:cNvPicPr>
            <a:picLocks noChangeAspect="1" noChangeArrowheads="1" noCrop="1"/>
          </p:cNvPicPr>
          <p:nvPr/>
        </p:nvPicPr>
        <p:blipFill>
          <a:blip r:embed="rId2"/>
          <a:srcRect/>
          <a:stretch>
            <a:fillRect/>
          </a:stretch>
        </p:blipFill>
        <p:spPr bwMode="auto">
          <a:xfrm>
            <a:off x="6076950" y="2133600"/>
            <a:ext cx="400050" cy="200025"/>
          </a:xfrm>
          <a:prstGeom prst="rect">
            <a:avLst/>
          </a:prstGeom>
          <a:noFill/>
        </p:spPr>
      </p:pic>
      <p:pic>
        <p:nvPicPr>
          <p:cNvPr id="6" name="Picture 3" descr="D:\Our Document\anima\panah\Right_4[1].gif"/>
          <p:cNvPicPr>
            <a:picLocks noChangeAspect="1" noChangeArrowheads="1" noCrop="1"/>
          </p:cNvPicPr>
          <p:nvPr/>
        </p:nvPicPr>
        <p:blipFill>
          <a:blip r:embed="rId2"/>
          <a:srcRect/>
          <a:stretch>
            <a:fillRect/>
          </a:stretch>
        </p:blipFill>
        <p:spPr bwMode="auto">
          <a:xfrm>
            <a:off x="6172200" y="3762375"/>
            <a:ext cx="400050" cy="200025"/>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2000" fill="hold"/>
                                        <p:tgtEl>
                                          <p:spTgt spid="53250"/>
                                        </p:tgtEl>
                                        <p:attrNameLst>
                                          <p:attrName>ppt_w</p:attrName>
                                        </p:attrNameLst>
                                      </p:cBhvr>
                                      <p:tavLst>
                                        <p:tav tm="0">
                                          <p:val>
                                            <p:strVal val="#ppt_w"/>
                                          </p:val>
                                        </p:tav>
                                        <p:tav tm="100000">
                                          <p:val>
                                            <p:strVal val="#ppt_w"/>
                                          </p:val>
                                        </p:tav>
                                      </p:tavLst>
                                    </p:anim>
                                    <p:anim calcmode="lin" valueType="num">
                                      <p:cBhvr>
                                        <p:cTn id="8" dur="2000" fill="hold"/>
                                        <p:tgtEl>
                                          <p:spTgt spid="5325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3250"/>
                                        </p:tgtEl>
                                        <p:attrNameLst>
                                          <p:attrName>ppt_x</p:attrName>
                                        </p:attrNameLst>
                                      </p:cBhvr>
                                      <p:tavLst>
                                        <p:tav tm="0">
                                          <p:val>
                                            <p:strVal val="#ppt_x-.4"/>
                                          </p:val>
                                        </p:tav>
                                        <p:tav tm="100000">
                                          <p:val>
                                            <p:strVal val="#ppt_x"/>
                                          </p:val>
                                        </p:tav>
                                      </p:tavLst>
                                    </p:anim>
                                    <p:anim calcmode="lin" valueType="num">
                                      <p:cBhvr>
                                        <p:cTn id="10" dur="2000" fill="hold"/>
                                        <p:tgtEl>
                                          <p:spTgt spid="5325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3251">
                                            <p:txEl>
                                              <p:pRg st="0" end="0"/>
                                            </p:txEl>
                                          </p:spTgt>
                                        </p:tgtEl>
                                        <p:attrNameLst>
                                          <p:attrName>style.visibility</p:attrName>
                                        </p:attrNameLst>
                                      </p:cBhvr>
                                      <p:to>
                                        <p:strVal val="visible"/>
                                      </p:to>
                                    </p:set>
                                    <p:animEffect transition="in" filter="fade">
                                      <p:cBhvr>
                                        <p:cTn id="15" dur="500">
                                          <p:stCondLst>
                                            <p:cond delay="0"/>
                                          </p:stCondLst>
                                        </p:cTn>
                                        <p:tgtEl>
                                          <p:spTgt spid="53251">
                                            <p:txEl>
                                              <p:pRg st="0" end="0"/>
                                            </p:txEl>
                                          </p:spTgt>
                                        </p:tgtEl>
                                      </p:cBhvr>
                                    </p:animEffect>
                                    <p:anim calcmode="lin" valueType="num">
                                      <p:cBhvr>
                                        <p:cTn id="16" dur="500" fill="hold">
                                          <p:stCondLst>
                                            <p:cond delay="0"/>
                                          </p:stCondLst>
                                        </p:cTn>
                                        <p:tgtEl>
                                          <p:spTgt spid="5325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3251">
                                            <p:txEl>
                                              <p:pRg st="2" end="2"/>
                                            </p:txEl>
                                          </p:spTgt>
                                        </p:tgtEl>
                                        <p:attrNameLst>
                                          <p:attrName>style.visibility</p:attrName>
                                        </p:attrNameLst>
                                      </p:cBhvr>
                                      <p:to>
                                        <p:strVal val="visible"/>
                                      </p:to>
                                    </p:set>
                                    <p:animEffect transition="in" filter="fade">
                                      <p:cBhvr>
                                        <p:cTn id="22" dur="500">
                                          <p:stCondLst>
                                            <p:cond delay="0"/>
                                          </p:stCondLst>
                                        </p:cTn>
                                        <p:tgtEl>
                                          <p:spTgt spid="53251">
                                            <p:txEl>
                                              <p:pRg st="2" end="2"/>
                                            </p:txEl>
                                          </p:spTgt>
                                        </p:tgtEl>
                                      </p:cBhvr>
                                    </p:animEffect>
                                    <p:anim calcmode="lin" valueType="num">
                                      <p:cBhvr>
                                        <p:cTn id="23" dur="500" fill="hold">
                                          <p:stCondLst>
                                            <p:cond delay="0"/>
                                          </p:stCondLst>
                                        </p:cTn>
                                        <p:tgtEl>
                                          <p:spTgt spid="53251">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2051"/>
                                        </p:tgtEl>
                                        <p:attrNameLst>
                                          <p:attrName>style.visibility</p:attrName>
                                        </p:attrNameLst>
                                      </p:cBhvr>
                                      <p:to>
                                        <p:strVal val="visible"/>
                                      </p:to>
                                    </p:set>
                                    <p:anim to="" calcmode="lin" valueType="num">
                                      <p:cBhvr>
                                        <p:cTn id="29" dur="1" fill="hold"/>
                                        <p:tgtEl>
                                          <p:spTgt spid="2051"/>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to="" calcmode="lin" valueType="num">
                                      <p:cBhvr>
                                        <p:cTn id="34"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en-US"/>
              <a:t>Manfa’at Aqiqah</a:t>
            </a:r>
          </a:p>
        </p:txBody>
      </p:sp>
      <p:sp>
        <p:nvSpPr>
          <p:cNvPr id="54275" name="Rectangle 3"/>
          <p:cNvSpPr>
            <a:spLocks noGrp="1" noRot="1" noChangeArrowheads="1"/>
          </p:cNvSpPr>
          <p:nvPr>
            <p:ph type="body" idx="1"/>
          </p:nvPr>
        </p:nvSpPr>
        <p:spPr/>
        <p:txBody>
          <a:bodyPr/>
          <a:lstStyle/>
          <a:p>
            <a:r>
              <a:rPr lang="en-US" sz="2800"/>
              <a:t>Sebagai ibadah pada Allah SWT.</a:t>
            </a:r>
          </a:p>
          <a:p>
            <a:r>
              <a:rPr lang="en-US" sz="2800"/>
              <a:t>Mendapatkan pahala dari Allah SWT.</a:t>
            </a:r>
          </a:p>
          <a:p>
            <a:r>
              <a:rPr lang="en-US" sz="2800"/>
              <a:t>Anak dapat menolong orang tua di akherat.</a:t>
            </a:r>
          </a:p>
          <a:p>
            <a:r>
              <a:rPr lang="en-US" sz="2800"/>
              <a:t>Ungkapan rasa syukur pada Allah SWT.</a:t>
            </a:r>
          </a:p>
          <a:p>
            <a:r>
              <a:rPr lang="en-US" sz="2800"/>
              <a:t>Menambah keberkahan bagi keluarganya.</a:t>
            </a:r>
          </a:p>
          <a:p>
            <a:r>
              <a:rPr lang="en-US" sz="2800"/>
              <a:t>Meringankan beban orang lain.</a:t>
            </a:r>
          </a:p>
          <a:p>
            <a:r>
              <a:rPr lang="en-US" sz="2800"/>
              <a:t>Memberi kebahagiaan bagi orang lain.</a:t>
            </a:r>
          </a:p>
          <a:p>
            <a:r>
              <a:rPr lang="en-US" sz="2800"/>
              <a:t>Mempererat tali kasih sayang dengan orang lain.</a:t>
            </a:r>
          </a:p>
          <a:p>
            <a:endParaRPr lang="en-US" sz="2800"/>
          </a:p>
          <a:p>
            <a:endParaRPr lang="en-US" sz="28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768" decel="100000"/>
                                        <p:tgtEl>
                                          <p:spTgt spid="54274"/>
                                        </p:tgtEl>
                                      </p:cBhvr>
                                    </p:animEffect>
                                    <p:animScale>
                                      <p:cBhvr>
                                        <p:cTn id="8" dur="768" decel="100000"/>
                                        <p:tgtEl>
                                          <p:spTgt spid="54274"/>
                                        </p:tgtEl>
                                      </p:cBhvr>
                                      <p:from x="10000" y="10000"/>
                                      <p:to x="200000" y="450000"/>
                                    </p:animScale>
                                    <p:animScale>
                                      <p:cBhvr>
                                        <p:cTn id="9" dur="1230" accel="100000" fill="hold">
                                          <p:stCondLst>
                                            <p:cond delay="768"/>
                                          </p:stCondLst>
                                        </p:cTn>
                                        <p:tgtEl>
                                          <p:spTgt spid="54274"/>
                                        </p:tgtEl>
                                      </p:cBhvr>
                                      <p:from x="200000" y="450000"/>
                                      <p:to x="100000" y="100000"/>
                                    </p:animScale>
                                    <p:set>
                                      <p:cBhvr>
                                        <p:cTn id="10" dur="768" fill="hold"/>
                                        <p:tgtEl>
                                          <p:spTgt spid="54274"/>
                                        </p:tgtEl>
                                        <p:attrNameLst>
                                          <p:attrName>ppt_x</p:attrName>
                                        </p:attrNameLst>
                                      </p:cBhvr>
                                      <p:to>
                                        <p:strVal val="(0.5)"/>
                                      </p:to>
                                    </p:set>
                                    <p:anim from="(0.5)" to="(#ppt_x)" calcmode="lin" valueType="num">
                                      <p:cBhvr>
                                        <p:cTn id="11" dur="1230" accel="100000" fill="hold">
                                          <p:stCondLst>
                                            <p:cond delay="768"/>
                                          </p:stCondLst>
                                        </p:cTn>
                                        <p:tgtEl>
                                          <p:spTgt spid="54274"/>
                                        </p:tgtEl>
                                        <p:attrNameLst>
                                          <p:attrName>ppt_x</p:attrName>
                                        </p:attrNameLst>
                                      </p:cBhvr>
                                    </p:anim>
                                    <p:set>
                                      <p:cBhvr>
                                        <p:cTn id="12" dur="768" fill="hold"/>
                                        <p:tgtEl>
                                          <p:spTgt spid="54274"/>
                                        </p:tgtEl>
                                        <p:attrNameLst>
                                          <p:attrName>ppt_y</p:attrName>
                                        </p:attrNameLst>
                                      </p:cBhvr>
                                      <p:to>
                                        <p:strVal val="(#ppt_y+0.4)"/>
                                      </p:to>
                                    </p:set>
                                    <p:anim from="(#ppt_y+0.4)" to="(#ppt_y)" calcmode="lin" valueType="num">
                                      <p:cBhvr>
                                        <p:cTn id="13" dur="1230" accel="100000" fill="hold">
                                          <p:stCondLst>
                                            <p:cond delay="768"/>
                                          </p:stCondLst>
                                        </p:cTn>
                                        <p:tgtEl>
                                          <p:spTgt spid="5427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4275">
                                            <p:txEl>
                                              <p:pRg st="0" end="0"/>
                                            </p:txEl>
                                          </p:spTgt>
                                        </p:tgtEl>
                                        <p:attrNameLst>
                                          <p:attrName>style.visibility</p:attrName>
                                        </p:attrNameLst>
                                      </p:cBhvr>
                                      <p:to>
                                        <p:strVal val="visible"/>
                                      </p:to>
                                    </p:set>
                                    <p:anim calcmode="lin" valueType="num">
                                      <p:cBhvr>
                                        <p:cTn id="18" dur="500" fill="hold"/>
                                        <p:tgtEl>
                                          <p:spTgt spid="542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42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427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4275">
                                            <p:txEl>
                                              <p:pRg st="1" end="1"/>
                                            </p:txEl>
                                          </p:spTgt>
                                        </p:tgtEl>
                                        <p:attrNameLst>
                                          <p:attrName>style.visibility</p:attrName>
                                        </p:attrNameLst>
                                      </p:cBhvr>
                                      <p:to>
                                        <p:strVal val="visible"/>
                                      </p:to>
                                    </p:set>
                                    <p:anim calcmode="lin" valueType="num">
                                      <p:cBhvr>
                                        <p:cTn id="25" dur="500" fill="hold"/>
                                        <p:tgtEl>
                                          <p:spTgt spid="5427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427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427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54275">
                                            <p:txEl>
                                              <p:pRg st="2" end="2"/>
                                            </p:txEl>
                                          </p:spTgt>
                                        </p:tgtEl>
                                        <p:attrNameLst>
                                          <p:attrName>style.visibility</p:attrName>
                                        </p:attrNameLst>
                                      </p:cBhvr>
                                      <p:to>
                                        <p:strVal val="visible"/>
                                      </p:to>
                                    </p:set>
                                    <p:anim calcmode="lin" valueType="num">
                                      <p:cBhvr>
                                        <p:cTn id="32" dur="500" fill="hold"/>
                                        <p:tgtEl>
                                          <p:spTgt spid="5427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5427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5427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54275">
                                            <p:txEl>
                                              <p:pRg st="3" end="3"/>
                                            </p:txEl>
                                          </p:spTgt>
                                        </p:tgtEl>
                                        <p:attrNameLst>
                                          <p:attrName>style.visibility</p:attrName>
                                        </p:attrNameLst>
                                      </p:cBhvr>
                                      <p:to>
                                        <p:strVal val="visible"/>
                                      </p:to>
                                    </p:set>
                                    <p:anim calcmode="lin" valueType="num">
                                      <p:cBhvr>
                                        <p:cTn id="39" dur="500" fill="hold"/>
                                        <p:tgtEl>
                                          <p:spTgt spid="542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427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5427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54275">
                                            <p:txEl>
                                              <p:pRg st="4" end="4"/>
                                            </p:txEl>
                                          </p:spTgt>
                                        </p:tgtEl>
                                        <p:attrNameLst>
                                          <p:attrName>style.visibility</p:attrName>
                                        </p:attrNameLst>
                                      </p:cBhvr>
                                      <p:to>
                                        <p:strVal val="visible"/>
                                      </p:to>
                                    </p:set>
                                    <p:anim calcmode="lin" valueType="num">
                                      <p:cBhvr>
                                        <p:cTn id="46" dur="500" fill="hold"/>
                                        <p:tgtEl>
                                          <p:spTgt spid="5427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5427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5427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54275">
                                            <p:txEl>
                                              <p:pRg st="5" end="5"/>
                                            </p:txEl>
                                          </p:spTgt>
                                        </p:tgtEl>
                                        <p:attrNameLst>
                                          <p:attrName>style.visibility</p:attrName>
                                        </p:attrNameLst>
                                      </p:cBhvr>
                                      <p:to>
                                        <p:strVal val="visible"/>
                                      </p:to>
                                    </p:set>
                                    <p:anim calcmode="lin" valueType="num">
                                      <p:cBhvr>
                                        <p:cTn id="53" dur="500" fill="hold"/>
                                        <p:tgtEl>
                                          <p:spTgt spid="54275">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54275">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54275">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54275">
                                            <p:txEl>
                                              <p:pRg st="6" end="6"/>
                                            </p:txEl>
                                          </p:spTgt>
                                        </p:tgtEl>
                                        <p:attrNameLst>
                                          <p:attrName>style.visibility</p:attrName>
                                        </p:attrNameLst>
                                      </p:cBhvr>
                                      <p:to>
                                        <p:strVal val="visible"/>
                                      </p:to>
                                    </p:set>
                                    <p:anim calcmode="lin" valueType="num">
                                      <p:cBhvr>
                                        <p:cTn id="60" dur="500" fill="hold"/>
                                        <p:tgtEl>
                                          <p:spTgt spid="54275">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54275">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54275">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54275">
                                            <p:txEl>
                                              <p:pRg st="7" end="7"/>
                                            </p:txEl>
                                          </p:spTgt>
                                        </p:tgtEl>
                                        <p:attrNameLst>
                                          <p:attrName>style.visibility</p:attrName>
                                        </p:attrNameLst>
                                      </p:cBhvr>
                                      <p:to>
                                        <p:strVal val="visible"/>
                                      </p:to>
                                    </p:set>
                                    <p:anim calcmode="lin" valueType="num">
                                      <p:cBhvr>
                                        <p:cTn id="67" dur="500" fill="hold"/>
                                        <p:tgtEl>
                                          <p:spTgt spid="54275">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54275">
                                            <p:txEl>
                                              <p:pRg st="7" end="7"/>
                                            </p:txEl>
                                          </p:spTgt>
                                        </p:tgtEl>
                                        <p:attrNameLst>
                                          <p:attrName>ppt_h</p:attrName>
                                        </p:attrNameLst>
                                      </p:cBhvr>
                                      <p:tavLst>
                                        <p:tav tm="0">
                                          <p:val>
                                            <p:fltVal val="0"/>
                                          </p:val>
                                        </p:tav>
                                        <p:tav tm="100000">
                                          <p:val>
                                            <p:strVal val="#ppt_h"/>
                                          </p:val>
                                        </p:tav>
                                      </p:tavLst>
                                    </p:anim>
                                    <p:animEffect transition="in" filter="fade">
                                      <p:cBhvr>
                                        <p:cTn id="69" dur="5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Manfa’at Qurban</a:t>
            </a:r>
          </a:p>
        </p:txBody>
      </p:sp>
      <p:sp>
        <p:nvSpPr>
          <p:cNvPr id="55299" name="Rectangle 3"/>
          <p:cNvSpPr>
            <a:spLocks noGrp="1" noChangeArrowheads="1"/>
          </p:cNvSpPr>
          <p:nvPr>
            <p:ph type="body" idx="1"/>
          </p:nvPr>
        </p:nvSpPr>
        <p:spPr/>
        <p:txBody>
          <a:bodyPr/>
          <a:lstStyle/>
          <a:p>
            <a:r>
              <a:rPr lang="en-US" sz="2800"/>
              <a:t>Sebagai ibadah pada Allah SWT.</a:t>
            </a:r>
          </a:p>
          <a:p>
            <a:r>
              <a:rPr lang="en-US" sz="2800"/>
              <a:t>Mendapatkan pahala dari Allah SWT.</a:t>
            </a:r>
          </a:p>
          <a:p>
            <a:r>
              <a:rPr lang="en-US" sz="2800"/>
              <a:t>Ungkapan rasa syukur pada Allah SWT.</a:t>
            </a:r>
          </a:p>
          <a:p>
            <a:r>
              <a:rPr lang="en-US" sz="2800"/>
              <a:t>Menambah keberkahan bagi keluarganya.</a:t>
            </a:r>
          </a:p>
          <a:p>
            <a:r>
              <a:rPr lang="en-US" sz="2800"/>
              <a:t>Meringankan beban orang lain.</a:t>
            </a:r>
          </a:p>
          <a:p>
            <a:r>
              <a:rPr lang="en-US" sz="2800"/>
              <a:t>Memberi kebahagiaan bagi orang lain.</a:t>
            </a:r>
          </a:p>
          <a:p>
            <a:r>
              <a:rPr lang="en-US" sz="2800"/>
              <a:t>Mempererat tali kasih sayang dengan orang lain.</a:t>
            </a:r>
          </a:p>
          <a:p>
            <a:endParaRPr lang="en-US" sz="2800"/>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ppt_w</p:attrName>
                                        </p:attrNameLst>
                                      </p:cBhvr>
                                      <p:tavLst>
                                        <p:tav tm="0">
                                          <p:val>
                                            <p:fltVal val="0"/>
                                          </p:val>
                                        </p:tav>
                                        <p:tav tm="100000">
                                          <p:val>
                                            <p:strVal val="#ppt_w"/>
                                          </p:val>
                                        </p:tav>
                                      </p:tavLst>
                                    </p:anim>
                                    <p:anim calcmode="lin" valueType="num">
                                      <p:cBhvr>
                                        <p:cTn id="8" dur="500" fill="hold"/>
                                        <p:tgtEl>
                                          <p:spTgt spid="552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p:cTn id="13" dur="500" fill="hold"/>
                                        <p:tgtEl>
                                          <p:spTgt spid="552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52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p:cTn id="19" dur="500" fill="hold"/>
                                        <p:tgtEl>
                                          <p:spTgt spid="5529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52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p:cTn id="25" dur="500" fill="hold"/>
                                        <p:tgtEl>
                                          <p:spTgt spid="5529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529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5299">
                                            <p:txEl>
                                              <p:pRg st="3" end="3"/>
                                            </p:txEl>
                                          </p:spTgt>
                                        </p:tgtEl>
                                        <p:attrNameLst>
                                          <p:attrName>style.visibility</p:attrName>
                                        </p:attrNameLst>
                                      </p:cBhvr>
                                      <p:to>
                                        <p:strVal val="visible"/>
                                      </p:to>
                                    </p:set>
                                    <p:anim calcmode="lin" valueType="num">
                                      <p:cBhvr>
                                        <p:cTn id="31" dur="500" fill="hold"/>
                                        <p:tgtEl>
                                          <p:spTgt spid="5529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529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55299">
                                            <p:txEl>
                                              <p:pRg st="4" end="4"/>
                                            </p:txEl>
                                          </p:spTgt>
                                        </p:tgtEl>
                                        <p:attrNameLst>
                                          <p:attrName>style.visibility</p:attrName>
                                        </p:attrNameLst>
                                      </p:cBhvr>
                                      <p:to>
                                        <p:strVal val="visible"/>
                                      </p:to>
                                    </p:set>
                                    <p:anim calcmode="lin" valueType="num">
                                      <p:cBhvr>
                                        <p:cTn id="37" dur="500" fill="hold"/>
                                        <p:tgtEl>
                                          <p:spTgt spid="5529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529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55299">
                                            <p:txEl>
                                              <p:pRg st="5" end="5"/>
                                            </p:txEl>
                                          </p:spTgt>
                                        </p:tgtEl>
                                        <p:attrNameLst>
                                          <p:attrName>style.visibility</p:attrName>
                                        </p:attrNameLst>
                                      </p:cBhvr>
                                      <p:to>
                                        <p:strVal val="visible"/>
                                      </p:to>
                                    </p:set>
                                    <p:anim calcmode="lin" valueType="num">
                                      <p:cBhvr>
                                        <p:cTn id="43" dur="500" fill="hold"/>
                                        <p:tgtEl>
                                          <p:spTgt spid="55299">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529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55299">
                                            <p:txEl>
                                              <p:pRg st="6" end="6"/>
                                            </p:txEl>
                                          </p:spTgt>
                                        </p:tgtEl>
                                        <p:attrNameLst>
                                          <p:attrName>style.visibility</p:attrName>
                                        </p:attrNameLst>
                                      </p:cBhvr>
                                      <p:to>
                                        <p:strVal val="visible"/>
                                      </p:to>
                                    </p:set>
                                    <p:anim calcmode="lin" valueType="num">
                                      <p:cBhvr>
                                        <p:cTn id="49" dur="500" fill="hold"/>
                                        <p:tgtEl>
                                          <p:spTgt spid="5529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5299">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a:xfrm>
            <a:off x="914400" y="1783560"/>
            <a:ext cx="7772400" cy="1721640"/>
          </a:xfrm>
        </p:spPr>
        <p:txBody>
          <a:bodyPr/>
          <a:lstStyle/>
          <a:p>
            <a:pPr>
              <a:buNone/>
            </a:pPr>
            <a:r>
              <a:rPr lang="en-US" dirty="0" err="1" smtClean="0"/>
              <a:t>Alfiqhul</a:t>
            </a:r>
            <a:r>
              <a:rPr lang="en-US" dirty="0" smtClean="0"/>
              <a:t> Islam (</a:t>
            </a:r>
            <a:r>
              <a:rPr lang="en-US" dirty="0" err="1" smtClean="0"/>
              <a:t>Fiqh</a:t>
            </a:r>
            <a:r>
              <a:rPr lang="en-US" dirty="0" smtClean="0"/>
              <a:t> Islam), </a:t>
            </a:r>
            <a:r>
              <a:rPr lang="en-US" dirty="0" err="1" smtClean="0"/>
              <a:t>oleh</a:t>
            </a:r>
            <a:r>
              <a:rPr lang="en-US" dirty="0" smtClean="0"/>
              <a:t> H. </a:t>
            </a:r>
            <a:r>
              <a:rPr lang="en-US" dirty="0" err="1" smtClean="0"/>
              <a:t>Sulaiman</a:t>
            </a:r>
            <a:r>
              <a:rPr lang="en-US" dirty="0" smtClean="0"/>
              <a:t> </a:t>
            </a:r>
            <a:r>
              <a:rPr lang="en-US" dirty="0" err="1" smtClean="0"/>
              <a:t>Rasjid</a:t>
            </a:r>
            <a:r>
              <a:rPr lang="en-US" dirty="0" smtClean="0"/>
              <a:t>, </a:t>
            </a:r>
            <a:r>
              <a:rPr lang="en-US" dirty="0" err="1" smtClean="0"/>
              <a:t>Sinar</a:t>
            </a:r>
            <a:r>
              <a:rPr lang="en-US" dirty="0" smtClean="0"/>
              <a:t> </a:t>
            </a:r>
            <a:r>
              <a:rPr lang="en-US" dirty="0" err="1" smtClean="0"/>
              <a:t>Baru</a:t>
            </a:r>
            <a:r>
              <a:rPr lang="en-US" dirty="0" smtClean="0"/>
              <a:t> </a:t>
            </a:r>
            <a:r>
              <a:rPr lang="en-US" dirty="0" err="1" smtClean="0"/>
              <a:t>Agensindo</a:t>
            </a:r>
            <a:r>
              <a:rPr lang="en-US" dirty="0" smtClean="0"/>
              <a:t>, Bandung. Cet. 33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5562600" cy="457200"/>
          </a:xfrm>
        </p:spPr>
        <p:txBody>
          <a:bodyPr/>
          <a:lstStyle/>
          <a:p>
            <a:pPr algn="ctr"/>
            <a:r>
              <a:rPr lang="en-US" sz="4800" dirty="0" smtClean="0">
                <a:solidFill>
                  <a:srgbClr val="FFFF00"/>
                </a:solidFill>
                <a:latin typeface="Adobe Caslon Pro Bold" pitchFamily="18" charset="0"/>
              </a:rPr>
              <a:t>QS. Al-</a:t>
            </a:r>
            <a:r>
              <a:rPr lang="en-US" sz="4800" dirty="0" err="1" smtClean="0">
                <a:solidFill>
                  <a:srgbClr val="FFFF00"/>
                </a:solidFill>
                <a:latin typeface="Adobe Caslon Pro Bold" pitchFamily="18" charset="0"/>
              </a:rPr>
              <a:t>Maidah</a:t>
            </a:r>
            <a:r>
              <a:rPr lang="en-US" sz="4800" dirty="0" smtClean="0">
                <a:solidFill>
                  <a:srgbClr val="FFFF00"/>
                </a:solidFill>
                <a:latin typeface="Adobe Caslon Pro Bold" pitchFamily="18" charset="0"/>
              </a:rPr>
              <a:t>: 3</a:t>
            </a:r>
            <a:br>
              <a:rPr lang="en-US" sz="4800" dirty="0" smtClean="0">
                <a:solidFill>
                  <a:srgbClr val="FFFF00"/>
                </a:solidFill>
                <a:latin typeface="Adobe Caslon Pro Bold" pitchFamily="18" charset="0"/>
              </a:rPr>
            </a:br>
            <a:r>
              <a:rPr lang="en-US" sz="2000" dirty="0" smtClean="0">
                <a:solidFill>
                  <a:srgbClr val="FFFF00"/>
                </a:solidFill>
                <a:latin typeface="Adobe Caslon Pro Bold" pitchFamily="18" charset="0"/>
              </a:rPr>
              <a:t>PENYEMBELIHAN HEWAN</a:t>
            </a:r>
            <a:endParaRPr lang="en-US" sz="4800" dirty="0">
              <a:solidFill>
                <a:srgbClr val="FFFF00"/>
              </a:solidFill>
              <a:latin typeface="Adobe Caslon Pro Bold" pitchFamily="18" charset="0"/>
            </a:endParaRPr>
          </a:p>
        </p:txBody>
      </p:sp>
      <p:sp>
        <p:nvSpPr>
          <p:cNvPr id="1026" name="Rectangle 2"/>
          <p:cNvSpPr>
            <a:spLocks noChangeArrowheads="1"/>
          </p:cNvSpPr>
          <p:nvPr/>
        </p:nvSpPr>
        <p:spPr bwMode="auto">
          <a:xfrm>
            <a:off x="0" y="1437144"/>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eaLnBrk="0" fontAlgn="base" hangingPunct="0">
              <a:spcBef>
                <a:spcPct val="0"/>
              </a:spcBef>
              <a:spcAft>
                <a:spcPct val="0"/>
              </a:spcAft>
            </a:pP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normal text)" charset="0"/>
                <a:ea typeface="Times New Roman" pitchFamily="18" charset="0"/>
                <a:cs typeface="Times New Roman" pitchFamily="18" charset="0"/>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3"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1" pitchFamily="2" charset="2"/>
              </a:rPr>
              <a:t> </a:t>
            </a:r>
            <a:r>
              <a:rPr lang="en-US" sz="2800" dirty="0" smtClean="0">
                <a:solidFill>
                  <a:srgbClr val="99FF66"/>
                </a:solidFill>
                <a:latin typeface="Nono Arabic 100" pitchFamily="34" charset="0"/>
                <a:ea typeface="Times New Roman" pitchFamily="18" charset="0"/>
                <a:cs typeface="Times New Roman" pitchFamily="18" charset="0"/>
                <a:sym typeface="HQPB1"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5"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2"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4"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1"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4" pitchFamily="2" charset="2"/>
              </a:rPr>
              <a:t></a:t>
            </a:r>
            <a:r>
              <a:rPr lang="en-US" sz="2800" dirty="0" smtClean="0">
                <a:solidFill>
                  <a:srgbClr val="99FF66"/>
                </a:solidFill>
                <a:latin typeface="Nono Arabic 100" pitchFamily="34" charset="0"/>
                <a:ea typeface="Times New Roman" pitchFamily="18" charset="0"/>
                <a:cs typeface="Times New Roman" pitchFamily="18" charset="0"/>
                <a:sym typeface="HQPB1" pitchFamily="2" charset="2"/>
              </a:rPr>
              <a:t></a:t>
            </a:r>
            <a:endParaRPr lang="en-US" sz="2800" dirty="0" smtClean="0">
              <a:solidFill>
                <a:srgbClr val="99FF66"/>
              </a:solidFill>
              <a:latin typeface="(normal text)" charset="0"/>
              <a:ea typeface="Times New Roman" pitchFamily="18" charset="0"/>
              <a:cs typeface="Times New Roman" pitchFamily="18" charset="0"/>
              <a:sym typeface="HQPB1" pitchFamily="2" charset="2"/>
            </a:endParaRPr>
          </a:p>
          <a:p>
            <a:pPr lvl="0" algn="ctr" rtl="1" eaLnBrk="0" fontAlgn="base" hangingPunct="0">
              <a:spcBef>
                <a:spcPct val="0"/>
              </a:spcBef>
              <a:spcAft>
                <a:spcPct val="0"/>
              </a:spcAft>
            </a:pPr>
            <a:endParaRPr lang="en-US" sz="2800" dirty="0" smtClean="0">
              <a:solidFill>
                <a:srgbClr val="99FF66"/>
              </a:solidFill>
              <a:latin typeface="(normal text)" charset="0"/>
              <a:ea typeface="Times New Roman" pitchFamily="18" charset="0"/>
              <a:cs typeface="Times New Roman" pitchFamily="18" charset="0"/>
              <a:sym typeface="HQPB4" pitchFamily="2" charset="2"/>
            </a:endParaRPr>
          </a:p>
          <a:p>
            <a:pPr lvl="0" algn="ctr" rtl="1" eaLnBrk="0" fontAlgn="base" hangingPunct="0">
              <a:spcBef>
                <a:spcPct val="0"/>
              </a:spcBef>
              <a:spcAft>
                <a:spcPct val="0"/>
              </a:spcAft>
            </a:pP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normal text)" charset="0"/>
                <a:ea typeface="Times New Roman" pitchFamily="18" charset="0"/>
                <a:cs typeface="Times New Roman" pitchFamily="18" charset="0"/>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endParaRPr lang="en-US" sz="2800" dirty="0" smtClean="0">
              <a:solidFill>
                <a:srgbClr val="99FF66"/>
              </a:solidFill>
              <a:latin typeface="(normal text)" charset="0"/>
              <a:ea typeface="Times New Roman" pitchFamily="18" charset="0"/>
              <a:cs typeface="Times New Roman" pitchFamily="18" charset="0"/>
              <a:sym typeface="HQPB4" pitchFamily="2" charset="2"/>
            </a:endParaRPr>
          </a:p>
          <a:p>
            <a:pPr lvl="0" algn="ctr" rtl="1" eaLnBrk="0" fontAlgn="base" hangingPunct="0">
              <a:spcBef>
                <a:spcPct val="0"/>
              </a:spcBef>
              <a:spcAft>
                <a:spcPct val="0"/>
              </a:spcAft>
            </a:pPr>
            <a:endParaRPr lang="en-US" sz="2800" dirty="0" smtClean="0">
              <a:solidFill>
                <a:srgbClr val="99FF66"/>
              </a:solidFill>
              <a:latin typeface="(normal text)" charset="0"/>
              <a:ea typeface="Times New Roman" pitchFamily="18" charset="0"/>
              <a:cs typeface="Times New Roman" pitchFamily="18" charset="0"/>
              <a:sym typeface="HQPB4" pitchFamily="2" charset="2"/>
            </a:endParaRPr>
          </a:p>
          <a:p>
            <a:pPr algn="ctr" rtl="1" eaLnBrk="0" fontAlgn="base" hangingPunct="0">
              <a:spcBef>
                <a:spcPct val="0"/>
              </a:spcBef>
              <a:spcAft>
                <a:spcPct val="0"/>
              </a:spcAft>
            </a:pP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normal text)" charset="0"/>
                <a:ea typeface="Times New Roman" pitchFamily="18" charset="0"/>
                <a:cs typeface="Times New Roman" pitchFamily="18" charset="0"/>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normal text)" charset="0"/>
                <a:ea typeface="Times New Roman" pitchFamily="18" charset="0"/>
                <a:cs typeface="Times New Roman" pitchFamily="18" charset="0"/>
              </a:rPr>
              <a:t> </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normal text)" charset="0"/>
                <a:ea typeface="Times New Roman" pitchFamily="18" charset="0"/>
                <a:cs typeface="Times New Roman" pitchFamily="18" charset="0"/>
              </a:rPr>
              <a:t> </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4"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5" pitchFamily="2" charset="2"/>
              </a:rPr>
              <a:t></a:t>
            </a:r>
            <a:r>
              <a:rPr lang="en-US" sz="2800" dirty="0" smtClean="0">
                <a:solidFill>
                  <a:srgbClr val="99FF66"/>
                </a:solidFill>
                <a:latin typeface="Calibri" pitchFamily="34" charset="0"/>
                <a:ea typeface="Times New Roman" pitchFamily="18" charset="0"/>
                <a:cs typeface="Times New Roman" pitchFamily="18" charset="0"/>
                <a:sym typeface="HQPB2" pitchFamily="2" charset="2"/>
              </a:rPr>
              <a:t></a:t>
            </a:r>
          </a:p>
          <a:p>
            <a:pPr lvl="0" algn="ctr" rtl="1" eaLnBrk="0" fontAlgn="base" hangingPunct="0">
              <a:spcBef>
                <a:spcPct val="0"/>
              </a:spcBef>
              <a:spcAft>
                <a:spcPct val="0"/>
              </a:spcAft>
            </a:pPr>
            <a:r>
              <a:rPr lang="en-US" sz="2800" dirty="0" smtClean="0">
                <a:solidFill>
                  <a:srgbClr val="99FF66"/>
                </a:solidFill>
                <a:latin typeface="Calibri" pitchFamily="34" charset="0"/>
                <a:ea typeface="Times New Roman" pitchFamily="18" charset="0"/>
                <a:cs typeface="Times New Roman" pitchFamily="18" charset="0"/>
                <a:sym typeface="HQPB1" pitchFamily="2" charset="2"/>
              </a:rPr>
              <a:t>     </a:t>
            </a:r>
            <a:endParaRPr lang="en-US" sz="2800" dirty="0" smtClean="0">
              <a:solidFill>
                <a:srgbClr val="99FF66"/>
              </a:solidFill>
              <a:latin typeface="(normal text)" charset="0"/>
              <a:ea typeface="Times New Roman" pitchFamily="18" charset="0"/>
              <a:cs typeface="Times New Roman" pitchFamily="18" charset="0"/>
            </a:endParaRPr>
          </a:p>
        </p:txBody>
      </p:sp>
      <p:sp>
        <p:nvSpPr>
          <p:cNvPr id="4" name="Title 1"/>
          <p:cNvSpPr txBox="1">
            <a:spLocks/>
          </p:cNvSpPr>
          <p:nvPr/>
        </p:nvSpPr>
        <p:spPr>
          <a:xfrm>
            <a:off x="381000" y="4114800"/>
            <a:ext cx="8763000" cy="22860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spc="-100" dirty="0" smtClean="0">
                <a:solidFill>
                  <a:srgbClr val="FF0000"/>
                </a:solidFill>
                <a:latin typeface="Adobe Caslon Pro Bold" pitchFamily="18" charset="0"/>
                <a:ea typeface="+mj-ea"/>
                <a:cs typeface="+mj-cs"/>
              </a:rPr>
              <a:t>“</a:t>
            </a:r>
            <a:r>
              <a:rPr lang="en-US" sz="2400" spc="-100" dirty="0" err="1" smtClean="0">
                <a:solidFill>
                  <a:srgbClr val="FF0000"/>
                </a:solidFill>
                <a:latin typeface="Adobe Caslon Pro Bold" pitchFamily="18" charset="0"/>
                <a:ea typeface="+mj-ea"/>
                <a:cs typeface="+mj-cs"/>
              </a:rPr>
              <a:t>Diharamkan</a:t>
            </a:r>
            <a:r>
              <a:rPr lang="en-US" sz="2400" spc="-100" dirty="0" smtClean="0">
                <a:solidFill>
                  <a:srgbClr val="FF0000"/>
                </a:solidFill>
                <a:latin typeface="Adobe Caslon Pro Bold" pitchFamily="18" charset="0"/>
                <a:ea typeface="+mj-ea"/>
                <a:cs typeface="+mj-cs"/>
              </a:rPr>
              <a:t> </a:t>
            </a:r>
            <a:r>
              <a:rPr lang="en-US" sz="2400" spc="-100" dirty="0" err="1" smtClean="0">
                <a:solidFill>
                  <a:srgbClr val="FF0000"/>
                </a:solidFill>
                <a:latin typeface="Adobe Caslon Pro Bold" pitchFamily="18" charset="0"/>
                <a:ea typeface="+mj-ea"/>
                <a:cs typeface="+mj-cs"/>
              </a:rPr>
              <a:t>bagimu</a:t>
            </a:r>
            <a:endParaRPr lang="en-US" sz="2400" spc="-100" dirty="0" smtClean="0">
              <a:solidFill>
                <a:srgbClr val="FF0000"/>
              </a:solidFill>
              <a:latin typeface="Adobe Caslon Pro Bold" pitchFamily="18"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100" normalizeH="0" baseline="0" noProof="0" dirty="0" err="1" smtClean="0">
                <a:ln>
                  <a:noFill/>
                </a:ln>
                <a:solidFill>
                  <a:schemeClr val="accent2">
                    <a:lumMod val="60000"/>
                    <a:lumOff val="40000"/>
                  </a:schemeClr>
                </a:solidFill>
                <a:effectLst/>
                <a:uLnTx/>
                <a:uFillTx/>
                <a:latin typeface="Adobe Caslon Pro Bold" pitchFamily="18" charset="0"/>
                <a:ea typeface="+mj-ea"/>
                <a:cs typeface="+mj-cs"/>
              </a:rPr>
              <a:t>memakan</a:t>
            </a:r>
            <a:r>
              <a:rPr kumimoji="0" lang="en-US" sz="2400" b="0" i="0" u="none" strike="noStrike" kern="1200" cap="none" spc="-100" normalizeH="0" noProof="0" dirty="0" smtClean="0">
                <a:ln>
                  <a:noFill/>
                </a:ln>
                <a:solidFill>
                  <a:schemeClr val="accent2">
                    <a:lumMod val="60000"/>
                    <a:lumOff val="40000"/>
                  </a:schemeClr>
                </a:solidFill>
                <a:effectLst/>
                <a:uLnTx/>
                <a:uFillTx/>
                <a:latin typeface="Adobe Caslon Pro Bold" pitchFamily="18" charset="0"/>
                <a:ea typeface="+mj-ea"/>
                <a:cs typeface="+mj-cs"/>
              </a:rPr>
              <a:t> </a:t>
            </a:r>
            <a:r>
              <a:rPr kumimoji="0" lang="en-US" sz="2400" b="0" i="0" u="none" strike="noStrike" kern="1200" cap="none" spc="-100" normalizeH="0" noProof="0" dirty="0" err="1" smtClean="0">
                <a:ln>
                  <a:noFill/>
                </a:ln>
                <a:solidFill>
                  <a:schemeClr val="accent2">
                    <a:lumMod val="60000"/>
                    <a:lumOff val="40000"/>
                  </a:schemeClr>
                </a:solidFill>
                <a:effectLst/>
                <a:uLnTx/>
                <a:uFillTx/>
                <a:latin typeface="Adobe Caslon Pro Bold" pitchFamily="18" charset="0"/>
                <a:ea typeface="+mj-ea"/>
                <a:cs typeface="+mj-cs"/>
              </a:rPr>
              <a:t>bangkai</a:t>
            </a:r>
            <a:r>
              <a:rPr kumimoji="0" lang="en-US" sz="2400" b="0" i="0" u="none" strike="noStrike" kern="1200" cap="none" spc="-100" normalizeH="0" noProof="0" dirty="0" smtClean="0">
                <a:ln>
                  <a:noFill/>
                </a:ln>
                <a:solidFill>
                  <a:srgbClr val="FFFF00"/>
                </a:solidFill>
                <a:effectLst/>
                <a:uLnTx/>
                <a:uFillTx/>
                <a:latin typeface="Adobe Caslon Pro Bold" pitchFamily="18" charset="0"/>
                <a:ea typeface="+mj-ea"/>
                <a:cs typeface="+mj-cs"/>
              </a:rPr>
              <a:t>, </a:t>
            </a:r>
            <a:r>
              <a:rPr kumimoji="0" lang="en-US" sz="2400" b="0" i="0" u="none" strike="noStrike" kern="1200" cap="none" spc="-100" normalizeH="0" noProof="0" dirty="0" err="1" smtClean="0">
                <a:ln>
                  <a:noFill/>
                </a:ln>
                <a:solidFill>
                  <a:srgbClr val="FF0000"/>
                </a:solidFill>
                <a:effectLst/>
                <a:uLnTx/>
                <a:uFillTx/>
                <a:latin typeface="Adobe Caslon Pro Bold" pitchFamily="18" charset="0"/>
                <a:ea typeface="+mj-ea"/>
                <a:cs typeface="+mj-cs"/>
              </a:rPr>
              <a:t>darah</a:t>
            </a:r>
            <a:r>
              <a:rPr kumimoji="0" lang="en-US" sz="2400" b="0" i="0" u="none" strike="noStrike" kern="1200" cap="none" spc="-100" normalizeH="0" noProof="0" dirty="0" smtClean="0">
                <a:ln>
                  <a:noFill/>
                </a:ln>
                <a:solidFill>
                  <a:srgbClr val="FF0000"/>
                </a:solidFill>
                <a:effectLst/>
                <a:uLnTx/>
                <a:uFillTx/>
                <a:latin typeface="Adobe Caslon Pro Bold" pitchFamily="18" charset="0"/>
                <a:ea typeface="+mj-ea"/>
                <a:cs typeface="+mj-cs"/>
              </a:rPr>
              <a:t>,</a:t>
            </a:r>
            <a:r>
              <a:rPr kumimoji="0" lang="en-US" sz="2400" b="0" i="0" u="none" strike="noStrike" kern="1200" cap="none" spc="-100" normalizeH="0" noProof="0" dirty="0" smtClean="0">
                <a:ln>
                  <a:noFill/>
                </a:ln>
                <a:solidFill>
                  <a:srgbClr val="FFFF00"/>
                </a:solidFill>
                <a:effectLst/>
                <a:uLnTx/>
                <a:uFillTx/>
                <a:latin typeface="Adobe Caslon Pro Bold" pitchFamily="18" charset="0"/>
                <a:ea typeface="+mj-ea"/>
                <a:cs typeface="+mj-cs"/>
              </a:rPr>
              <a:t> </a:t>
            </a:r>
            <a:r>
              <a:rPr kumimoji="0" lang="en-US" sz="2400" b="0" i="0" u="none" strike="noStrike" kern="1200" cap="none" spc="-100" normalizeH="0" noProof="0" dirty="0" err="1" smtClean="0">
                <a:ln>
                  <a:noFill/>
                </a:ln>
                <a:solidFill>
                  <a:srgbClr val="FF9900"/>
                </a:solidFill>
                <a:effectLst/>
                <a:uLnTx/>
                <a:uFillTx/>
                <a:latin typeface="Adobe Caslon Pro Bold" pitchFamily="18" charset="0"/>
                <a:ea typeface="+mj-ea"/>
                <a:cs typeface="+mj-cs"/>
              </a:rPr>
              <a:t>daging</a:t>
            </a:r>
            <a:r>
              <a:rPr kumimoji="0" lang="en-US" sz="2400" b="0" i="0" u="none" strike="noStrike" kern="1200" cap="none" spc="-100" normalizeH="0" noProof="0" dirty="0" smtClean="0">
                <a:ln>
                  <a:noFill/>
                </a:ln>
                <a:solidFill>
                  <a:srgbClr val="FF9900"/>
                </a:solidFill>
                <a:effectLst/>
                <a:uLnTx/>
                <a:uFillTx/>
                <a:latin typeface="Adobe Caslon Pro Bold" pitchFamily="18" charset="0"/>
                <a:ea typeface="+mj-ea"/>
                <a:cs typeface="+mj-cs"/>
              </a:rPr>
              <a:t> </a:t>
            </a:r>
            <a:r>
              <a:rPr kumimoji="0" lang="en-US" sz="2400" b="0" i="0" u="none" strike="noStrike" kern="1200" cap="none" spc="-100" normalizeH="0" noProof="0" dirty="0" err="1" smtClean="0">
                <a:ln>
                  <a:noFill/>
                </a:ln>
                <a:solidFill>
                  <a:srgbClr val="FF9900"/>
                </a:solidFill>
                <a:effectLst/>
                <a:uLnTx/>
                <a:uFillTx/>
                <a:latin typeface="Adobe Caslon Pro Bold" pitchFamily="18" charset="0"/>
                <a:ea typeface="+mj-ea"/>
                <a:cs typeface="+mj-cs"/>
              </a:rPr>
              <a:t>babi</a:t>
            </a:r>
            <a:r>
              <a:rPr kumimoji="0" lang="en-US" sz="2400" b="0" i="0" u="none" strike="noStrike" kern="1200" cap="none" spc="-100" normalizeH="0" noProof="0" dirty="0" smtClean="0">
                <a:ln>
                  <a:noFill/>
                </a:ln>
                <a:solidFill>
                  <a:srgbClr val="FF9900"/>
                </a:solidFill>
                <a:effectLst/>
                <a:uLnTx/>
                <a:uFillTx/>
                <a:latin typeface="Adobe Caslon Pro Bold" pitchFamily="18" charset="0"/>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spc="-100" baseline="0" dirty="0" smtClean="0">
                <a:solidFill>
                  <a:srgbClr val="FFFF00"/>
                </a:solidFill>
                <a:latin typeface="Adobe Caslon Pro Bold" pitchFamily="18" charset="0"/>
                <a:ea typeface="+mj-ea"/>
                <a:cs typeface="+mj-cs"/>
              </a:rPr>
              <a:t>(</a:t>
            </a:r>
            <a:r>
              <a:rPr lang="en-US" sz="2400" spc="-100" baseline="0" dirty="0" err="1" smtClean="0">
                <a:solidFill>
                  <a:srgbClr val="FFFF00"/>
                </a:solidFill>
                <a:latin typeface="Adobe Caslon Pro Bold" pitchFamily="18" charset="0"/>
                <a:ea typeface="+mj-ea"/>
                <a:cs typeface="+mj-cs"/>
              </a:rPr>
              <a:t>daging</a:t>
            </a:r>
            <a:r>
              <a:rPr lang="en-US" sz="2400" spc="-100" dirty="0" smtClean="0">
                <a:solidFill>
                  <a:srgbClr val="FFFF00"/>
                </a:solidFill>
                <a:latin typeface="Adobe Caslon Pro Bold" pitchFamily="18" charset="0"/>
                <a:ea typeface="+mj-ea"/>
                <a:cs typeface="+mj-cs"/>
              </a:rPr>
              <a:t> </a:t>
            </a:r>
            <a:r>
              <a:rPr lang="en-US" sz="2400" spc="-100" dirty="0" err="1" smtClean="0">
                <a:solidFill>
                  <a:srgbClr val="FFFF00"/>
                </a:solidFill>
                <a:latin typeface="Adobe Caslon Pro Bold" pitchFamily="18" charset="0"/>
                <a:ea typeface="+mj-ea"/>
                <a:cs typeface="+mj-cs"/>
              </a:rPr>
              <a:t>hewan</a:t>
            </a:r>
            <a:r>
              <a:rPr lang="en-US" sz="2400" spc="-100" dirty="0" smtClean="0">
                <a:solidFill>
                  <a:srgbClr val="FFFF00"/>
                </a:solidFill>
                <a:latin typeface="Adobe Caslon Pro Bold" pitchFamily="18" charset="0"/>
                <a:ea typeface="+mj-ea"/>
                <a:cs typeface="+mj-cs"/>
              </a:rPr>
              <a:t> ) yang </a:t>
            </a:r>
            <a:r>
              <a:rPr lang="en-US" sz="2400" spc="-100" dirty="0" err="1" smtClean="0">
                <a:solidFill>
                  <a:srgbClr val="FFFF00"/>
                </a:solidFill>
                <a:latin typeface="Adobe Caslon Pro Bold" pitchFamily="18" charset="0"/>
                <a:ea typeface="+mj-ea"/>
                <a:cs typeface="+mj-cs"/>
              </a:rPr>
              <a:t>disembelih</a:t>
            </a:r>
            <a:r>
              <a:rPr lang="en-US" sz="2400" spc="-100" dirty="0" smtClean="0">
                <a:solidFill>
                  <a:srgbClr val="FFFF00"/>
                </a:solidFill>
                <a:latin typeface="Adobe Caslon Pro Bold" pitchFamily="18" charset="0"/>
                <a:ea typeface="+mj-ea"/>
                <a:cs typeface="+mj-cs"/>
              </a:rPr>
              <a:t> </a:t>
            </a:r>
            <a:r>
              <a:rPr lang="en-US" sz="2400" spc="-100" dirty="0" err="1" smtClean="0">
                <a:solidFill>
                  <a:srgbClr val="FFFF00"/>
                </a:solidFill>
                <a:latin typeface="Adobe Caslon Pro Bold" pitchFamily="18" charset="0"/>
                <a:ea typeface="+mj-ea"/>
                <a:cs typeface="+mj-cs"/>
              </a:rPr>
              <a:t>atas</a:t>
            </a:r>
            <a:r>
              <a:rPr lang="en-US" sz="2400" spc="-100" dirty="0" smtClean="0">
                <a:solidFill>
                  <a:srgbClr val="FFFF00"/>
                </a:solidFill>
                <a:latin typeface="Adobe Caslon Pro Bold" pitchFamily="18" charset="0"/>
                <a:ea typeface="+mj-ea"/>
                <a:cs typeface="+mj-cs"/>
              </a:rPr>
              <a:t> </a:t>
            </a:r>
            <a:r>
              <a:rPr lang="en-US" sz="2400" spc="-100" dirty="0" err="1" smtClean="0">
                <a:solidFill>
                  <a:srgbClr val="FFFF00"/>
                </a:solidFill>
                <a:latin typeface="Adobe Caslon Pro Bold" pitchFamily="18" charset="0"/>
                <a:ea typeface="+mj-ea"/>
                <a:cs typeface="+mj-cs"/>
              </a:rPr>
              <a:t>nama</a:t>
            </a:r>
            <a:r>
              <a:rPr lang="en-US" sz="2400" spc="-100" dirty="0" smtClean="0">
                <a:solidFill>
                  <a:srgbClr val="FFFF00"/>
                </a:solidFill>
                <a:latin typeface="Adobe Caslon Pro Bold" pitchFamily="18" charset="0"/>
                <a:ea typeface="+mj-ea"/>
                <a:cs typeface="+mj-cs"/>
              </a:rPr>
              <a:t> </a:t>
            </a:r>
            <a:r>
              <a:rPr lang="en-US" sz="2400" spc="-100" dirty="0" err="1" smtClean="0">
                <a:solidFill>
                  <a:srgbClr val="FFFF00"/>
                </a:solidFill>
                <a:latin typeface="Adobe Caslon Pro Bold" pitchFamily="18" charset="0"/>
                <a:ea typeface="+mj-ea"/>
                <a:cs typeface="+mj-cs"/>
              </a:rPr>
              <a:t>selain</a:t>
            </a:r>
            <a:r>
              <a:rPr lang="en-US" sz="2400" spc="-100" dirty="0" smtClean="0">
                <a:solidFill>
                  <a:srgbClr val="FFFF00"/>
                </a:solidFill>
                <a:latin typeface="Adobe Caslon Pro Bold" pitchFamily="18" charset="0"/>
                <a:ea typeface="+mj-ea"/>
                <a:cs typeface="+mj-cs"/>
              </a:rPr>
              <a:t> Allah,</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100" normalizeH="0" baseline="0" noProof="0" dirty="0" smtClean="0">
                <a:ln>
                  <a:noFill/>
                </a:ln>
                <a:solidFill>
                  <a:srgbClr val="00FF00"/>
                </a:solidFill>
                <a:effectLst/>
                <a:uLnTx/>
                <a:uFillTx/>
                <a:latin typeface="Adobe Caslon Pro Bold" pitchFamily="18" charset="0"/>
                <a:ea typeface="+mj-ea"/>
                <a:cs typeface="+mj-cs"/>
              </a:rPr>
              <a:t>yang </a:t>
            </a:r>
            <a:r>
              <a:rPr kumimoji="0" lang="en-US" sz="2400" b="0" i="0" u="none" strike="noStrike" kern="1200" cap="none" spc="-100" normalizeH="0" baseline="0" noProof="0" dirty="0" err="1" smtClean="0">
                <a:ln>
                  <a:noFill/>
                </a:ln>
                <a:solidFill>
                  <a:srgbClr val="00FF00"/>
                </a:solidFill>
                <a:effectLst/>
                <a:uLnTx/>
                <a:uFillTx/>
                <a:latin typeface="Adobe Caslon Pro Bold" pitchFamily="18" charset="0"/>
                <a:ea typeface="+mj-ea"/>
                <a:cs typeface="+mj-cs"/>
              </a:rPr>
              <a:t>tercekik</a:t>
            </a:r>
            <a:r>
              <a:rPr lang="en-US" sz="2400" spc="-100" dirty="0" smtClean="0">
                <a:solidFill>
                  <a:srgbClr val="FFFF00"/>
                </a:solidFill>
                <a:latin typeface="Adobe Caslon Pro Bold" pitchFamily="18" charset="0"/>
                <a:ea typeface="+mj-ea"/>
                <a:cs typeface="+mj-cs"/>
              </a:rPr>
              <a:t>, </a:t>
            </a:r>
            <a:r>
              <a:rPr lang="en-US" sz="2400" spc="-100" dirty="0" smtClean="0">
                <a:solidFill>
                  <a:srgbClr val="00FFFF"/>
                </a:solidFill>
                <a:latin typeface="Adobe Caslon Pro Bold" pitchFamily="18" charset="0"/>
                <a:ea typeface="+mj-ea"/>
                <a:cs typeface="+mj-cs"/>
              </a:rPr>
              <a:t>yang </a:t>
            </a:r>
            <a:r>
              <a:rPr lang="en-US" sz="2400" spc="-100" dirty="0" err="1" smtClean="0">
                <a:solidFill>
                  <a:srgbClr val="00FFFF"/>
                </a:solidFill>
                <a:latin typeface="Adobe Caslon Pro Bold" pitchFamily="18" charset="0"/>
                <a:ea typeface="+mj-ea"/>
                <a:cs typeface="+mj-cs"/>
              </a:rPr>
              <a:t>terpukul</a:t>
            </a:r>
            <a:r>
              <a:rPr lang="en-US" sz="2400" spc="-100" dirty="0" smtClean="0">
                <a:solidFill>
                  <a:srgbClr val="FFFF00"/>
                </a:solidFill>
                <a:latin typeface="Adobe Caslon Pro Bold" pitchFamily="18" charset="0"/>
                <a:ea typeface="+mj-ea"/>
                <a:cs typeface="+mj-cs"/>
              </a:rPr>
              <a:t>, </a:t>
            </a:r>
            <a:r>
              <a:rPr lang="en-US" sz="2400" spc="-100" dirty="0" smtClean="0">
                <a:solidFill>
                  <a:srgbClr val="FF66FF"/>
                </a:solidFill>
                <a:latin typeface="Adobe Caslon Pro Bold" pitchFamily="18" charset="0"/>
                <a:ea typeface="+mj-ea"/>
                <a:cs typeface="+mj-cs"/>
              </a:rPr>
              <a:t>yang  </a:t>
            </a:r>
            <a:r>
              <a:rPr lang="en-US" sz="2400" spc="-100" dirty="0" err="1" smtClean="0">
                <a:solidFill>
                  <a:srgbClr val="FF66FF"/>
                </a:solidFill>
                <a:latin typeface="Adobe Caslon Pro Bold" pitchFamily="18" charset="0"/>
                <a:ea typeface="+mj-ea"/>
                <a:cs typeface="+mj-cs"/>
              </a:rPr>
              <a:t>jatuh</a:t>
            </a:r>
            <a:r>
              <a:rPr lang="en-US" sz="2400" spc="-100" dirty="0" smtClean="0">
                <a:solidFill>
                  <a:srgbClr val="FFFF00"/>
                </a:solidFill>
                <a:latin typeface="Adobe Caslon Pro Bold" pitchFamily="18" charset="0"/>
                <a:ea typeface="+mj-ea"/>
                <a:cs typeface="+mj-cs"/>
              </a:rPr>
              <a:t>, </a:t>
            </a:r>
            <a:r>
              <a:rPr lang="en-US" sz="2400" spc="-100" dirty="0" smtClean="0">
                <a:solidFill>
                  <a:srgbClr val="FF9900"/>
                </a:solidFill>
                <a:latin typeface="Adobe Caslon Pro Bold" pitchFamily="18" charset="0"/>
                <a:ea typeface="+mj-ea"/>
                <a:cs typeface="+mj-cs"/>
              </a:rPr>
              <a:t>yang </a:t>
            </a:r>
            <a:r>
              <a:rPr lang="en-US" sz="2400" spc="-100" dirty="0" err="1" smtClean="0">
                <a:solidFill>
                  <a:srgbClr val="FF9900"/>
                </a:solidFill>
                <a:latin typeface="Adobe Caslon Pro Bold" pitchFamily="18" charset="0"/>
                <a:ea typeface="+mj-ea"/>
                <a:cs typeface="+mj-cs"/>
              </a:rPr>
              <a:t>ditanduk</a:t>
            </a:r>
            <a:r>
              <a:rPr lang="en-US" sz="2400" spc="-100" dirty="0" smtClean="0">
                <a:solidFill>
                  <a:srgbClr val="FF9900"/>
                </a:solidFill>
                <a:latin typeface="Adobe Caslon Pro Bold" pitchFamily="18" charset="0"/>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spc="-100" dirty="0" err="1" smtClean="0">
                <a:latin typeface="Adobe Caslon Pro Bold" pitchFamily="18" charset="0"/>
                <a:ea typeface="+mj-ea"/>
                <a:cs typeface="+mj-cs"/>
              </a:rPr>
              <a:t>dan</a:t>
            </a:r>
            <a:r>
              <a:rPr lang="en-US" sz="2000" spc="-100" dirty="0" smtClean="0">
                <a:latin typeface="Adobe Caslon Pro Bold" pitchFamily="18" charset="0"/>
                <a:ea typeface="+mj-ea"/>
                <a:cs typeface="+mj-cs"/>
              </a:rPr>
              <a:t> yang </a:t>
            </a:r>
            <a:r>
              <a:rPr lang="en-US" sz="2000" spc="-100" dirty="0" err="1" smtClean="0">
                <a:latin typeface="Adobe Caslon Pro Bold" pitchFamily="18" charset="0"/>
                <a:ea typeface="+mj-ea"/>
                <a:cs typeface="+mj-cs"/>
              </a:rPr>
              <a:t>ditekam</a:t>
            </a:r>
            <a:r>
              <a:rPr lang="en-US" sz="2000" spc="-100" dirty="0" smtClean="0">
                <a:latin typeface="Adobe Caslon Pro Bold" pitchFamily="18" charset="0"/>
                <a:ea typeface="+mj-ea"/>
                <a:cs typeface="+mj-cs"/>
              </a:rPr>
              <a:t> </a:t>
            </a:r>
            <a:r>
              <a:rPr lang="en-US" sz="2000" spc="-100" dirty="0" err="1" smtClean="0">
                <a:latin typeface="Adobe Caslon Pro Bold" pitchFamily="18" charset="0"/>
                <a:ea typeface="+mj-ea"/>
                <a:cs typeface="+mj-cs"/>
              </a:rPr>
              <a:t>binatang</a:t>
            </a:r>
            <a:r>
              <a:rPr lang="en-US" sz="2000" spc="-100" dirty="0" smtClean="0">
                <a:latin typeface="Adobe Caslon Pro Bold" pitchFamily="18" charset="0"/>
                <a:ea typeface="+mj-ea"/>
                <a:cs typeface="+mj-cs"/>
              </a:rPr>
              <a:t> </a:t>
            </a:r>
            <a:r>
              <a:rPr lang="en-US" sz="2000" spc="-100" dirty="0" err="1" smtClean="0">
                <a:latin typeface="Adobe Caslon Pro Bold" pitchFamily="18" charset="0"/>
                <a:ea typeface="+mj-ea"/>
                <a:cs typeface="+mj-cs"/>
              </a:rPr>
              <a:t>buas</a:t>
            </a:r>
            <a:r>
              <a:rPr lang="en-US" sz="2000" spc="-100" dirty="0" smtClean="0">
                <a:latin typeface="Adobe Caslon Pro Bold" pitchFamily="18" charset="0"/>
                <a:ea typeface="+mj-ea"/>
                <a:cs typeface="+mj-cs"/>
              </a:rPr>
              <a:t> </a:t>
            </a:r>
            <a:r>
              <a:rPr lang="en-US" sz="2000" spc="-100" dirty="0" err="1" smtClean="0">
                <a:latin typeface="Adobe Caslon Pro Bold" pitchFamily="18" charset="0"/>
                <a:ea typeface="+mj-ea"/>
                <a:cs typeface="+mj-cs"/>
              </a:rPr>
              <a:t>kecuali</a:t>
            </a:r>
            <a:r>
              <a:rPr lang="en-US" sz="2000" spc="-100" dirty="0" smtClean="0">
                <a:latin typeface="Adobe Caslon Pro Bold" pitchFamily="18" charset="0"/>
                <a:ea typeface="+mj-ea"/>
                <a:cs typeface="+mj-cs"/>
              </a:rPr>
              <a:t>  yang  </a:t>
            </a:r>
            <a:r>
              <a:rPr lang="en-US" sz="2000" spc="-100" dirty="0" err="1" smtClean="0">
                <a:latin typeface="Adobe Caslon Pro Bold" pitchFamily="18" charset="0"/>
                <a:ea typeface="+mj-ea"/>
                <a:cs typeface="+mj-cs"/>
              </a:rPr>
              <a:t>kamu</a:t>
            </a:r>
            <a:r>
              <a:rPr lang="en-US" sz="2000" spc="-100" dirty="0" smtClean="0">
                <a:latin typeface="Adobe Caslon Pro Bold" pitchFamily="18" charset="0"/>
                <a:ea typeface="+mj-ea"/>
                <a:cs typeface="+mj-cs"/>
              </a:rPr>
              <a:t> </a:t>
            </a:r>
            <a:r>
              <a:rPr lang="en-US" sz="2000" spc="-100" dirty="0" err="1" smtClean="0">
                <a:latin typeface="Adobe Caslon Pro Bold" pitchFamily="18" charset="0"/>
                <a:ea typeface="+mj-ea"/>
                <a:cs typeface="+mj-cs"/>
              </a:rPr>
              <a:t>sempat</a:t>
            </a:r>
            <a:r>
              <a:rPr lang="en-US" sz="2000" spc="-100" dirty="0" smtClean="0">
                <a:latin typeface="Adobe Caslon Pro Bold" pitchFamily="18" charset="0"/>
                <a:ea typeface="+mj-ea"/>
                <a:cs typeface="+mj-cs"/>
              </a:rPr>
              <a:t> </a:t>
            </a:r>
            <a:r>
              <a:rPr lang="en-US" sz="2000" spc="-100" dirty="0" err="1" smtClean="0">
                <a:latin typeface="Adobe Caslon Pro Bold" pitchFamily="18" charset="0"/>
                <a:ea typeface="+mj-ea"/>
                <a:cs typeface="+mj-cs"/>
              </a:rPr>
              <a:t>menyembelihnya</a:t>
            </a:r>
            <a:r>
              <a:rPr lang="en-US" sz="2000" spc="-100" dirty="0" smtClean="0">
                <a:solidFill>
                  <a:srgbClr val="FFFF00"/>
                </a:solidFill>
                <a:latin typeface="Adobe Caslon Pro Bold" pitchFamily="18" charset="0"/>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spc="-100" dirty="0" err="1" smtClean="0">
                <a:solidFill>
                  <a:srgbClr val="00FFFF"/>
                </a:solidFill>
                <a:latin typeface="Adobe Caslon Pro Bold" pitchFamily="18" charset="0"/>
                <a:ea typeface="+mj-ea"/>
                <a:cs typeface="+mj-cs"/>
              </a:rPr>
              <a:t>dan</a:t>
            </a:r>
            <a:r>
              <a:rPr lang="en-US" sz="2400" spc="-100" dirty="0" smtClean="0">
                <a:solidFill>
                  <a:srgbClr val="00FFFF"/>
                </a:solidFill>
                <a:latin typeface="Adobe Caslon Pro Bold" pitchFamily="18" charset="0"/>
                <a:ea typeface="+mj-ea"/>
                <a:cs typeface="+mj-cs"/>
              </a:rPr>
              <a:t> </a:t>
            </a:r>
            <a:r>
              <a:rPr lang="en-US" sz="2400" spc="-100" dirty="0" err="1" smtClean="0">
                <a:solidFill>
                  <a:srgbClr val="00FFFF"/>
                </a:solidFill>
                <a:latin typeface="Adobe Caslon Pro Bold" pitchFamily="18" charset="0"/>
                <a:ea typeface="+mj-ea"/>
                <a:cs typeface="+mj-cs"/>
              </a:rPr>
              <a:t>diharamkan</a:t>
            </a:r>
            <a:r>
              <a:rPr lang="en-US" sz="2400" spc="-100" dirty="0" smtClean="0">
                <a:solidFill>
                  <a:srgbClr val="00FFFF"/>
                </a:solidFill>
                <a:latin typeface="Adobe Caslon Pro Bold" pitchFamily="18" charset="0"/>
                <a:ea typeface="+mj-ea"/>
                <a:cs typeface="+mj-cs"/>
              </a:rPr>
              <a:t> </a:t>
            </a:r>
            <a:r>
              <a:rPr lang="en-US" sz="2400" spc="-100" dirty="0" err="1" smtClean="0">
                <a:solidFill>
                  <a:srgbClr val="00FFFF"/>
                </a:solidFill>
                <a:latin typeface="Adobe Caslon Pro Bold" pitchFamily="18" charset="0"/>
                <a:ea typeface="+mj-ea"/>
                <a:cs typeface="+mj-cs"/>
              </a:rPr>
              <a:t>bagimu</a:t>
            </a:r>
            <a:r>
              <a:rPr lang="en-US" sz="2400" spc="-100" dirty="0" smtClean="0">
                <a:solidFill>
                  <a:srgbClr val="00FFFF"/>
                </a:solidFill>
                <a:latin typeface="Adobe Caslon Pro Bold" pitchFamily="18" charset="0"/>
                <a:ea typeface="+mj-ea"/>
                <a:cs typeface="+mj-cs"/>
              </a:rPr>
              <a:t> yang </a:t>
            </a:r>
            <a:r>
              <a:rPr lang="en-US" sz="2400" spc="-100" dirty="0" err="1" smtClean="0">
                <a:solidFill>
                  <a:srgbClr val="00FFFF"/>
                </a:solidFill>
                <a:latin typeface="Adobe Caslon Pro Bold" pitchFamily="18" charset="0"/>
                <a:ea typeface="+mj-ea"/>
                <a:cs typeface="+mj-cs"/>
              </a:rPr>
              <a:t>disembelih</a:t>
            </a:r>
            <a:r>
              <a:rPr lang="en-US" sz="2400" spc="-100" dirty="0" smtClean="0">
                <a:solidFill>
                  <a:srgbClr val="00FFFF"/>
                </a:solidFill>
                <a:latin typeface="Adobe Caslon Pro Bold" pitchFamily="18" charset="0"/>
                <a:ea typeface="+mj-ea"/>
                <a:cs typeface="+mj-cs"/>
              </a:rPr>
              <a:t> </a:t>
            </a:r>
            <a:r>
              <a:rPr lang="en-US" sz="2400" spc="-100" dirty="0" err="1" smtClean="0">
                <a:solidFill>
                  <a:srgbClr val="00FFFF"/>
                </a:solidFill>
                <a:latin typeface="Adobe Caslon Pro Bold" pitchFamily="18" charset="0"/>
                <a:ea typeface="+mj-ea"/>
                <a:cs typeface="+mj-cs"/>
              </a:rPr>
              <a:t>untuk</a:t>
            </a:r>
            <a:r>
              <a:rPr lang="en-US" sz="2400" spc="-100" dirty="0" smtClean="0">
                <a:solidFill>
                  <a:srgbClr val="00FFFF"/>
                </a:solidFill>
                <a:latin typeface="Adobe Caslon Pro Bold" pitchFamily="18" charset="0"/>
                <a:ea typeface="+mj-ea"/>
                <a:cs typeface="+mj-cs"/>
              </a:rPr>
              <a:t> </a:t>
            </a:r>
            <a:r>
              <a:rPr lang="en-US" sz="2400" spc="-100" dirty="0" err="1" smtClean="0">
                <a:solidFill>
                  <a:srgbClr val="00FFFF"/>
                </a:solidFill>
                <a:latin typeface="Adobe Caslon Pro Bold" pitchFamily="18" charset="0"/>
                <a:ea typeface="+mj-ea"/>
                <a:cs typeface="+mj-cs"/>
              </a:rPr>
              <a:t>behala</a:t>
            </a:r>
            <a:r>
              <a:rPr lang="en-US" sz="2400" spc="-100" dirty="0" smtClean="0">
                <a:solidFill>
                  <a:srgbClr val="00FFFF"/>
                </a:solidFill>
                <a:latin typeface="Adobe Caslon Pro Bold" pitchFamily="18" charset="0"/>
                <a:ea typeface="+mj-ea"/>
                <a:cs typeface="+mj-cs"/>
              </a:rPr>
              <a:t>.</a:t>
            </a:r>
            <a:r>
              <a:rPr lang="en-US" sz="2400" spc="-100" dirty="0" smtClean="0">
                <a:solidFill>
                  <a:srgbClr val="FFFF00"/>
                </a:solidFill>
                <a:latin typeface="Adobe Caslon Pro Bold" pitchFamily="18" charset="0"/>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100" normalizeH="0" baseline="0" noProof="0" dirty="0">
              <a:ln>
                <a:noFill/>
              </a:ln>
              <a:solidFill>
                <a:srgbClr val="FFFF00"/>
              </a:solidFill>
              <a:effectLst/>
              <a:uLnTx/>
              <a:uFillTx/>
              <a:latin typeface="Adobe Caslon Pro Bold" pitchFamily="18"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Rukun</a:t>
            </a:r>
            <a:r>
              <a:rPr lang="en-US" dirty="0" smtClean="0"/>
              <a:t> </a:t>
            </a:r>
            <a:r>
              <a:rPr lang="en-US" dirty="0" err="1" smtClean="0"/>
              <a:t>Penyembelihan</a:t>
            </a:r>
            <a:endParaRPr lang="en-US" dirty="0"/>
          </a:p>
        </p:txBody>
      </p:sp>
      <p:sp>
        <p:nvSpPr>
          <p:cNvPr id="4" name="Title 1"/>
          <p:cNvSpPr txBox="1">
            <a:spLocks/>
          </p:cNvSpPr>
          <p:nvPr/>
        </p:nvSpPr>
        <p:spPr>
          <a:xfrm>
            <a:off x="838200" y="1981200"/>
            <a:ext cx="7772400" cy="3048000"/>
          </a:xfrm>
          <a:prstGeom prst="rect">
            <a:avLst/>
          </a:prstGeom>
        </p:spPr>
        <p:txBody>
          <a:bodyPr vert="horz" anchor="t">
            <a:noAutofit/>
          </a:bodyPr>
          <a:lstStyle/>
          <a:p>
            <a:pPr marL="742950" marR="0" lvl="0" indent="-742950" algn="ctr" defTabSz="914400" rtl="0" eaLnBrk="1" fontAlgn="auto" latinLnBrk="0" hangingPunct="1">
              <a:lnSpc>
                <a:spcPct val="100000"/>
              </a:lnSpc>
              <a:spcBef>
                <a:spcPct val="0"/>
              </a:spcBef>
              <a:spcAft>
                <a:spcPts val="0"/>
              </a:spcAft>
              <a:buClrTx/>
              <a:buSzTx/>
              <a:buFont typeface="+mj-lt"/>
              <a:buAutoNum type="arabicPeriod"/>
              <a:tabLst/>
              <a:defRPr/>
            </a:pPr>
            <a:r>
              <a:rPr kumimoji="0" lang="en-US" sz="4000" b="0" i="0" u="none" strike="noStrike" kern="1200" cap="none" spc="-100" normalizeH="0" baseline="0" noProof="0" dirty="0" err="1" smtClean="0">
                <a:ln>
                  <a:noFill/>
                </a:ln>
                <a:solidFill>
                  <a:schemeClr val="tx2">
                    <a:satMod val="200000"/>
                  </a:schemeClr>
                </a:solidFill>
                <a:effectLst/>
                <a:uLnTx/>
                <a:uFillTx/>
                <a:latin typeface="+mj-lt"/>
                <a:ea typeface="+mj-ea"/>
                <a:cs typeface="+mj-cs"/>
              </a:rPr>
              <a:t>Penyembelihnya</a:t>
            </a:r>
            <a:r>
              <a:rPr kumimoji="0" lang="en-US" sz="4000" b="0" i="0" u="none" strike="noStrike" kern="1200" cap="none" spc="-100" normalizeH="0" baseline="0" noProof="0" dirty="0" smtClean="0">
                <a:ln>
                  <a:noFill/>
                </a:ln>
                <a:solidFill>
                  <a:schemeClr val="tx2">
                    <a:satMod val="200000"/>
                  </a:schemeClr>
                </a:solidFill>
                <a:effectLst/>
                <a:uLnTx/>
                <a:uFillTx/>
                <a:latin typeface="+mj-lt"/>
                <a:ea typeface="+mj-ea"/>
                <a:cs typeface="+mj-cs"/>
              </a:rPr>
              <a:t> </a:t>
            </a:r>
            <a:r>
              <a:rPr kumimoji="0" lang="en-US" sz="4000" b="0" i="0" u="none" strike="noStrike" kern="1200" cap="none" spc="-100" normalizeH="0" baseline="0" noProof="0" dirty="0" err="1" smtClean="0">
                <a:ln>
                  <a:noFill/>
                </a:ln>
                <a:solidFill>
                  <a:schemeClr val="tx2">
                    <a:satMod val="200000"/>
                  </a:schemeClr>
                </a:solidFill>
                <a:effectLst/>
                <a:uLnTx/>
                <a:uFillTx/>
                <a:latin typeface="+mj-lt"/>
                <a:ea typeface="+mj-ea"/>
                <a:cs typeface="+mj-cs"/>
              </a:rPr>
              <a:t>muslim</a:t>
            </a:r>
            <a:endParaRPr kumimoji="0" lang="en-US" sz="4000" b="0" i="0" u="none" strike="noStrike" kern="1200" cap="none" spc="-100" normalizeH="0" baseline="0" noProof="0" dirty="0" smtClean="0">
              <a:ln>
                <a:noFill/>
              </a:ln>
              <a:solidFill>
                <a:schemeClr val="tx2">
                  <a:satMod val="200000"/>
                </a:schemeClr>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 typeface="+mj-lt"/>
              <a:buAutoNum type="arabicPeriod"/>
              <a:tabLst/>
              <a:defRPr/>
            </a:pPr>
            <a:r>
              <a:rPr lang="en-US" sz="4000" spc="-100" dirty="0" err="1" smtClean="0">
                <a:solidFill>
                  <a:schemeClr val="tx2">
                    <a:satMod val="200000"/>
                  </a:schemeClr>
                </a:solidFill>
                <a:latin typeface="+mj-lt"/>
                <a:ea typeface="+mj-ea"/>
                <a:cs typeface="+mj-cs"/>
              </a:rPr>
              <a:t>Binatangnya</a:t>
            </a:r>
            <a:r>
              <a:rPr lang="en-US" sz="4000" spc="-100" dirty="0" smtClean="0">
                <a:solidFill>
                  <a:schemeClr val="tx2">
                    <a:satMod val="200000"/>
                  </a:schemeClr>
                </a:solidFill>
                <a:latin typeface="+mj-lt"/>
                <a:ea typeface="+mj-ea"/>
                <a:cs typeface="+mj-cs"/>
              </a:rPr>
              <a:t> </a:t>
            </a:r>
            <a:r>
              <a:rPr lang="en-US" sz="4000" spc="-100" dirty="0" err="1" smtClean="0">
                <a:solidFill>
                  <a:schemeClr val="tx2">
                    <a:satMod val="200000"/>
                  </a:schemeClr>
                </a:solidFill>
                <a:latin typeface="+mj-lt"/>
                <a:ea typeface="+mj-ea"/>
                <a:cs typeface="+mj-cs"/>
              </a:rPr>
              <a:t>halal</a:t>
            </a:r>
            <a:endParaRPr lang="en-US" sz="4000" spc="-100" dirty="0" smtClean="0">
              <a:solidFill>
                <a:schemeClr val="tx2">
                  <a:satMod val="200000"/>
                </a:schemeClr>
              </a:solidFill>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 typeface="+mj-lt"/>
              <a:buAutoNum type="arabicPeriod"/>
              <a:tabLst/>
              <a:defRPr/>
            </a:pPr>
            <a:r>
              <a:rPr kumimoji="0" lang="en-US" sz="4000" b="0" i="0" u="none" strike="noStrike" kern="1200" cap="none" spc="-100" normalizeH="0" baseline="0" noProof="0" dirty="0" err="1" smtClean="0">
                <a:ln>
                  <a:noFill/>
                </a:ln>
                <a:solidFill>
                  <a:schemeClr val="tx2">
                    <a:satMod val="200000"/>
                  </a:schemeClr>
                </a:solidFill>
                <a:effectLst/>
                <a:uLnTx/>
                <a:uFillTx/>
                <a:latin typeface="+mj-lt"/>
                <a:ea typeface="+mj-ea"/>
                <a:cs typeface="+mj-cs"/>
              </a:rPr>
              <a:t>Alatnya</a:t>
            </a:r>
            <a:r>
              <a:rPr kumimoji="0" lang="en-US" sz="4000" b="0" i="0" u="none" strike="noStrike" kern="1200" cap="none" spc="-100" normalizeH="0" baseline="0" noProof="0" dirty="0" smtClean="0">
                <a:ln>
                  <a:noFill/>
                </a:ln>
                <a:solidFill>
                  <a:schemeClr val="tx2">
                    <a:satMod val="200000"/>
                  </a:schemeClr>
                </a:solidFill>
                <a:effectLst/>
                <a:uLnTx/>
                <a:uFillTx/>
                <a:latin typeface="+mj-lt"/>
                <a:ea typeface="+mj-ea"/>
                <a:cs typeface="+mj-cs"/>
              </a:rPr>
              <a:t> </a:t>
            </a:r>
            <a:r>
              <a:rPr kumimoji="0" lang="en-US" sz="4000" b="0" i="0" u="none" strike="noStrike" kern="1200" cap="none" spc="-100" normalizeH="0" baseline="0" noProof="0" dirty="0" err="1" smtClean="0">
                <a:ln>
                  <a:noFill/>
                </a:ln>
                <a:solidFill>
                  <a:schemeClr val="tx2">
                    <a:satMod val="200000"/>
                  </a:schemeClr>
                </a:solidFill>
                <a:effectLst/>
                <a:uLnTx/>
                <a:uFillTx/>
                <a:latin typeface="+mj-lt"/>
                <a:ea typeface="+mj-ea"/>
                <a:cs typeface="+mj-cs"/>
              </a:rPr>
              <a:t>tajam</a:t>
            </a:r>
            <a:endParaRPr kumimoji="0" lang="en-US" sz="4000" b="0" i="0" u="none" strike="noStrike" kern="1200" cap="none" spc="-100" normalizeH="0" baseline="0" noProof="0" dirty="0" smtClean="0">
              <a:ln>
                <a:noFill/>
              </a:ln>
              <a:solidFill>
                <a:schemeClr val="tx2">
                  <a:satMod val="200000"/>
                </a:schemeClr>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r>
              <a:rPr lang="en-US" sz="2800" spc="-100" dirty="0" smtClean="0">
                <a:solidFill>
                  <a:schemeClr val="tx2">
                    <a:satMod val="200000"/>
                  </a:schemeClr>
                </a:solidFill>
                <a:latin typeface="+mj-lt"/>
                <a:ea typeface="+mj-ea"/>
                <a:cs typeface="+mj-cs"/>
              </a:rPr>
              <a:t>   (</a:t>
            </a:r>
            <a:r>
              <a:rPr lang="en-US" sz="2800" spc="-100" dirty="0" err="1" smtClean="0">
                <a:solidFill>
                  <a:schemeClr val="tx2">
                    <a:satMod val="200000"/>
                  </a:schemeClr>
                </a:solidFill>
                <a:latin typeface="+mj-lt"/>
                <a:ea typeface="+mj-ea"/>
                <a:cs typeface="+mj-cs"/>
              </a:rPr>
              <a:t>bukan</a:t>
            </a:r>
            <a:r>
              <a:rPr lang="en-US" sz="2800" spc="-100" dirty="0" smtClean="0">
                <a:solidFill>
                  <a:schemeClr val="tx2">
                    <a:satMod val="200000"/>
                  </a:schemeClr>
                </a:solidFill>
                <a:latin typeface="+mj-lt"/>
                <a:ea typeface="+mj-ea"/>
                <a:cs typeface="+mj-cs"/>
              </a:rPr>
              <a:t> </a:t>
            </a:r>
            <a:r>
              <a:rPr lang="en-US" sz="2800" spc="-100" dirty="0" err="1" smtClean="0">
                <a:solidFill>
                  <a:schemeClr val="tx2">
                    <a:satMod val="200000"/>
                  </a:schemeClr>
                </a:solidFill>
                <a:latin typeface="+mj-lt"/>
                <a:ea typeface="+mj-ea"/>
                <a:cs typeface="+mj-cs"/>
              </a:rPr>
              <a:t>gigi</a:t>
            </a:r>
            <a:r>
              <a:rPr lang="en-US" sz="2800" spc="-100" dirty="0" smtClean="0">
                <a:solidFill>
                  <a:schemeClr val="tx2">
                    <a:satMod val="200000"/>
                  </a:schemeClr>
                </a:solidFill>
                <a:latin typeface="+mj-lt"/>
                <a:ea typeface="+mj-ea"/>
                <a:cs typeface="+mj-cs"/>
              </a:rPr>
              <a:t>/kuku)</a:t>
            </a:r>
            <a:endParaRPr kumimoji="0" lang="en-US" sz="28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743200" y="304800"/>
            <a:ext cx="3733800" cy="1066800"/>
          </a:xfrm>
        </p:spPr>
        <p:txBody>
          <a:bodyPr/>
          <a:lstStyle/>
          <a:p>
            <a:pPr algn="ctr"/>
            <a:r>
              <a:rPr lang="en-US" b="1" dirty="0" smtClean="0">
                <a:solidFill>
                  <a:srgbClr val="FF3300"/>
                </a:solidFill>
              </a:rPr>
              <a:t>HEWAN </a:t>
            </a:r>
            <a:r>
              <a:rPr lang="en-US" b="1" dirty="0">
                <a:solidFill>
                  <a:srgbClr val="FF3300"/>
                </a:solidFill>
              </a:rPr>
              <a:t>HARAM</a:t>
            </a:r>
          </a:p>
        </p:txBody>
      </p:sp>
      <p:sp>
        <p:nvSpPr>
          <p:cNvPr id="9219" name="Rectangle 3"/>
          <p:cNvSpPr>
            <a:spLocks noGrp="1" noChangeArrowheads="1"/>
          </p:cNvSpPr>
          <p:nvPr>
            <p:ph type="body" sz="half" idx="1"/>
          </p:nvPr>
        </p:nvSpPr>
        <p:spPr>
          <a:xfrm>
            <a:off x="457200" y="1905000"/>
            <a:ext cx="4033838" cy="4114800"/>
          </a:xfrm>
        </p:spPr>
        <p:txBody>
          <a:bodyPr>
            <a:normAutofit fontScale="92500" lnSpcReduction="10000"/>
          </a:bodyPr>
          <a:lstStyle/>
          <a:p>
            <a:pPr>
              <a:lnSpc>
                <a:spcPct val="80000"/>
              </a:lnSpc>
            </a:pPr>
            <a:r>
              <a:rPr lang="en-US" sz="2000" b="1" dirty="0">
                <a:solidFill>
                  <a:srgbClr val="FFFF00"/>
                </a:solidFill>
              </a:rPr>
              <a:t>ALQURAN S.AL-MAIDAH: </a:t>
            </a:r>
            <a:r>
              <a:rPr lang="en-US" sz="2000" b="1" dirty="0" smtClean="0">
                <a:solidFill>
                  <a:srgbClr val="FFFF00"/>
                </a:solidFill>
              </a:rPr>
              <a:t>3</a:t>
            </a:r>
          </a:p>
          <a:p>
            <a:pPr>
              <a:lnSpc>
                <a:spcPct val="80000"/>
              </a:lnSpc>
              <a:buNone/>
            </a:pPr>
            <a:endParaRPr lang="en-US" sz="2000" b="1" dirty="0">
              <a:solidFill>
                <a:srgbClr val="FFFF00"/>
              </a:solidFill>
            </a:endParaRPr>
          </a:p>
          <a:p>
            <a:pPr>
              <a:lnSpc>
                <a:spcPct val="80000"/>
              </a:lnSpc>
              <a:buFontTx/>
              <a:buNone/>
            </a:pPr>
            <a:r>
              <a:rPr lang="en-US" sz="2000" dirty="0"/>
              <a:t>	&gt; </a:t>
            </a:r>
            <a:r>
              <a:rPr lang="en-US" sz="2000" dirty="0" err="1"/>
              <a:t>Bangkai</a:t>
            </a:r>
            <a:endParaRPr lang="en-US" sz="2000" dirty="0"/>
          </a:p>
          <a:p>
            <a:pPr>
              <a:lnSpc>
                <a:spcPct val="80000"/>
              </a:lnSpc>
              <a:buFontTx/>
              <a:buNone/>
            </a:pPr>
            <a:r>
              <a:rPr lang="en-US" sz="2000" dirty="0"/>
              <a:t>	&gt; </a:t>
            </a:r>
            <a:r>
              <a:rPr lang="en-US" sz="2000" dirty="0" err="1"/>
              <a:t>Darah</a:t>
            </a:r>
            <a:endParaRPr lang="en-US" sz="2000" dirty="0"/>
          </a:p>
          <a:p>
            <a:pPr>
              <a:lnSpc>
                <a:spcPct val="80000"/>
              </a:lnSpc>
              <a:buFontTx/>
              <a:buNone/>
            </a:pPr>
            <a:r>
              <a:rPr lang="en-US" sz="2000" dirty="0"/>
              <a:t>	&gt; </a:t>
            </a:r>
            <a:r>
              <a:rPr lang="en-US" sz="2000" dirty="0" err="1"/>
              <a:t>Daging</a:t>
            </a:r>
            <a:r>
              <a:rPr lang="en-US" sz="2000" dirty="0"/>
              <a:t> </a:t>
            </a:r>
            <a:r>
              <a:rPr lang="en-US" sz="2000" dirty="0" err="1"/>
              <a:t>babi</a:t>
            </a:r>
            <a:endParaRPr lang="en-US" sz="2000" dirty="0"/>
          </a:p>
          <a:p>
            <a:pPr>
              <a:lnSpc>
                <a:spcPct val="80000"/>
              </a:lnSpc>
              <a:buFontTx/>
              <a:buNone/>
            </a:pPr>
            <a:r>
              <a:rPr lang="en-US" sz="2000" dirty="0"/>
              <a:t>	&gt; </a:t>
            </a:r>
            <a:r>
              <a:rPr lang="en-US" sz="2000" dirty="0" err="1"/>
              <a:t>Disembelih</a:t>
            </a:r>
            <a:r>
              <a:rPr lang="en-US" sz="2000" dirty="0"/>
              <a:t> dg    </a:t>
            </a:r>
          </a:p>
          <a:p>
            <a:pPr>
              <a:lnSpc>
                <a:spcPct val="80000"/>
              </a:lnSpc>
              <a:buFontTx/>
              <a:buNone/>
            </a:pPr>
            <a:r>
              <a:rPr lang="en-US" sz="2000" dirty="0"/>
              <a:t>        </a:t>
            </a:r>
            <a:r>
              <a:rPr lang="en-US" sz="2000" dirty="0" err="1"/>
              <a:t>nama</a:t>
            </a:r>
            <a:r>
              <a:rPr lang="en-US" sz="2000" dirty="0"/>
              <a:t> </a:t>
            </a:r>
            <a:r>
              <a:rPr lang="en-US" sz="2000" dirty="0" err="1"/>
              <a:t>selain</a:t>
            </a:r>
            <a:r>
              <a:rPr lang="en-US" sz="2000" dirty="0"/>
              <a:t> </a:t>
            </a:r>
            <a:r>
              <a:rPr lang="en-US" sz="2000" dirty="0" err="1"/>
              <a:t>Alloh</a:t>
            </a:r>
            <a:r>
              <a:rPr lang="en-US" sz="2000" dirty="0"/>
              <a:t>.</a:t>
            </a:r>
          </a:p>
          <a:p>
            <a:pPr>
              <a:lnSpc>
                <a:spcPct val="80000"/>
              </a:lnSpc>
              <a:buFontTx/>
              <a:buNone/>
            </a:pPr>
            <a:r>
              <a:rPr lang="en-US" sz="2000" dirty="0"/>
              <a:t>	&gt; </a:t>
            </a:r>
            <a:r>
              <a:rPr lang="en-US" sz="2000" dirty="0" err="1"/>
              <a:t>Mati</a:t>
            </a:r>
            <a:r>
              <a:rPr lang="en-US" sz="2000" dirty="0"/>
              <a:t> </a:t>
            </a:r>
            <a:r>
              <a:rPr lang="en-US" sz="2000" dirty="0" err="1"/>
              <a:t>dicekik</a:t>
            </a:r>
            <a:endParaRPr lang="en-US" sz="2000" dirty="0"/>
          </a:p>
          <a:p>
            <a:pPr>
              <a:lnSpc>
                <a:spcPct val="80000"/>
              </a:lnSpc>
              <a:buFontTx/>
              <a:buNone/>
            </a:pPr>
            <a:r>
              <a:rPr lang="en-US" sz="2000" dirty="0"/>
              <a:t>	&gt; </a:t>
            </a:r>
            <a:r>
              <a:rPr lang="en-US" sz="2000" dirty="0" err="1"/>
              <a:t>Mati</a:t>
            </a:r>
            <a:r>
              <a:rPr lang="en-US" sz="2000" dirty="0"/>
              <a:t> </a:t>
            </a:r>
            <a:r>
              <a:rPr lang="en-US" sz="2000" dirty="0" err="1"/>
              <a:t>dipukul</a:t>
            </a:r>
            <a:endParaRPr lang="en-US" sz="2000" dirty="0"/>
          </a:p>
          <a:p>
            <a:pPr>
              <a:lnSpc>
                <a:spcPct val="80000"/>
              </a:lnSpc>
              <a:buFontTx/>
              <a:buNone/>
            </a:pPr>
            <a:r>
              <a:rPr lang="en-US" sz="2000" dirty="0"/>
              <a:t>	&gt; </a:t>
            </a:r>
            <a:r>
              <a:rPr lang="en-US" sz="2000" dirty="0" err="1"/>
              <a:t>Mati</a:t>
            </a:r>
            <a:r>
              <a:rPr lang="en-US" sz="2000" dirty="0"/>
              <a:t> </a:t>
            </a:r>
            <a:r>
              <a:rPr lang="en-US" sz="2000" dirty="0" err="1"/>
              <a:t>terjatuh</a:t>
            </a:r>
            <a:endParaRPr lang="en-US" sz="2000" dirty="0"/>
          </a:p>
          <a:p>
            <a:pPr>
              <a:lnSpc>
                <a:spcPct val="80000"/>
              </a:lnSpc>
              <a:buFontTx/>
              <a:buNone/>
            </a:pPr>
            <a:r>
              <a:rPr lang="en-US" sz="2000" dirty="0"/>
              <a:t>	&gt; </a:t>
            </a:r>
            <a:r>
              <a:rPr lang="en-US" sz="2000" dirty="0" err="1"/>
              <a:t>Mati</a:t>
            </a:r>
            <a:r>
              <a:rPr lang="en-US" sz="2000" dirty="0"/>
              <a:t> </a:t>
            </a:r>
            <a:r>
              <a:rPr lang="en-US" sz="2000" dirty="0" err="1"/>
              <a:t>ditanduk</a:t>
            </a:r>
            <a:endParaRPr lang="en-US" sz="2000" dirty="0"/>
          </a:p>
          <a:p>
            <a:pPr>
              <a:lnSpc>
                <a:spcPct val="80000"/>
              </a:lnSpc>
              <a:buFontTx/>
              <a:buNone/>
            </a:pPr>
            <a:r>
              <a:rPr lang="en-US" sz="2000" dirty="0"/>
              <a:t>	&gt; </a:t>
            </a:r>
            <a:r>
              <a:rPr lang="en-US" sz="2000" dirty="0" err="1"/>
              <a:t>Mati</a:t>
            </a:r>
            <a:r>
              <a:rPr lang="en-US" sz="2000" dirty="0"/>
              <a:t> </a:t>
            </a:r>
            <a:r>
              <a:rPr lang="en-US" sz="2000" dirty="0" err="1"/>
              <a:t>dimakan</a:t>
            </a:r>
            <a:r>
              <a:rPr lang="en-US" sz="2000" dirty="0"/>
              <a:t> </a:t>
            </a:r>
            <a:r>
              <a:rPr lang="en-US" sz="2000" dirty="0" err="1"/>
              <a:t>binatang</a:t>
            </a:r>
            <a:r>
              <a:rPr lang="en-US" sz="2000" dirty="0"/>
              <a:t> </a:t>
            </a:r>
            <a:r>
              <a:rPr lang="en-US" sz="2000" dirty="0" err="1"/>
              <a:t>buas</a:t>
            </a:r>
            <a:endParaRPr lang="en-US" sz="2000" dirty="0"/>
          </a:p>
          <a:p>
            <a:pPr>
              <a:lnSpc>
                <a:spcPct val="80000"/>
              </a:lnSpc>
              <a:buFontTx/>
              <a:buNone/>
            </a:pPr>
            <a:r>
              <a:rPr lang="en-US" sz="2000" dirty="0"/>
              <a:t>	&gt; </a:t>
            </a:r>
            <a:r>
              <a:rPr lang="en-US" sz="2000" dirty="0" err="1"/>
              <a:t>Disembelih</a:t>
            </a:r>
            <a:r>
              <a:rPr lang="en-US" sz="2000" dirty="0"/>
              <a:t> </a:t>
            </a:r>
            <a:r>
              <a:rPr lang="en-US" sz="2000" dirty="0" err="1"/>
              <a:t>atas</a:t>
            </a:r>
            <a:r>
              <a:rPr lang="en-US" sz="2000" dirty="0"/>
              <a:t> </a:t>
            </a:r>
            <a:r>
              <a:rPr lang="en-US" sz="2000" dirty="0" err="1"/>
              <a:t>nama</a:t>
            </a:r>
            <a:r>
              <a:rPr lang="en-US" sz="2000" dirty="0"/>
              <a:t>   </a:t>
            </a:r>
          </a:p>
          <a:p>
            <a:pPr>
              <a:lnSpc>
                <a:spcPct val="80000"/>
              </a:lnSpc>
              <a:buFontTx/>
              <a:buNone/>
            </a:pPr>
            <a:r>
              <a:rPr lang="en-US" sz="2000" dirty="0"/>
              <a:t>        </a:t>
            </a:r>
            <a:r>
              <a:rPr lang="en-US" sz="2000" dirty="0" err="1"/>
              <a:t>berhala</a:t>
            </a:r>
            <a:endParaRPr lang="en-US" sz="2000" dirty="0"/>
          </a:p>
        </p:txBody>
      </p:sp>
      <p:sp>
        <p:nvSpPr>
          <p:cNvPr id="9220" name="Rectangle 4"/>
          <p:cNvSpPr>
            <a:spLocks noGrp="1" noChangeArrowheads="1"/>
          </p:cNvSpPr>
          <p:nvPr>
            <p:ph type="body" sz="half" idx="2"/>
          </p:nvPr>
        </p:nvSpPr>
        <p:spPr>
          <a:xfrm>
            <a:off x="5110163" y="1905000"/>
            <a:ext cx="4033837" cy="4114800"/>
          </a:xfrm>
        </p:spPr>
        <p:txBody>
          <a:bodyPr>
            <a:normAutofit fontScale="92500" lnSpcReduction="10000"/>
          </a:bodyPr>
          <a:lstStyle/>
          <a:p>
            <a:pPr>
              <a:lnSpc>
                <a:spcPct val="80000"/>
              </a:lnSpc>
            </a:pPr>
            <a:r>
              <a:rPr lang="en-US" sz="2000" b="1" dirty="0" smtClean="0">
                <a:solidFill>
                  <a:srgbClr val="FFFF00"/>
                </a:solidFill>
              </a:rPr>
              <a:t>ALHADITS</a:t>
            </a:r>
          </a:p>
          <a:p>
            <a:pPr>
              <a:lnSpc>
                <a:spcPct val="80000"/>
              </a:lnSpc>
              <a:buNone/>
            </a:pPr>
            <a:endParaRPr lang="en-US" sz="2000" b="1" dirty="0">
              <a:solidFill>
                <a:srgbClr val="FFFF00"/>
              </a:solidFill>
            </a:endParaRPr>
          </a:p>
          <a:p>
            <a:pPr>
              <a:lnSpc>
                <a:spcPct val="80000"/>
              </a:lnSpc>
              <a:buFontTx/>
              <a:buNone/>
            </a:pPr>
            <a:r>
              <a:rPr lang="en-US" sz="2000" b="1" dirty="0"/>
              <a:t>	</a:t>
            </a:r>
            <a:r>
              <a:rPr lang="en-US" sz="2000" dirty="0"/>
              <a:t>&gt; </a:t>
            </a:r>
            <a:r>
              <a:rPr lang="en-US" sz="2000" dirty="0" err="1"/>
              <a:t>Khimar</a:t>
            </a:r>
            <a:r>
              <a:rPr lang="en-US" sz="2000" dirty="0"/>
              <a:t> </a:t>
            </a:r>
            <a:r>
              <a:rPr lang="en-US" sz="2000" dirty="0" err="1"/>
              <a:t>jinak</a:t>
            </a:r>
            <a:endParaRPr lang="en-US" sz="2000" dirty="0"/>
          </a:p>
          <a:p>
            <a:pPr>
              <a:lnSpc>
                <a:spcPct val="80000"/>
              </a:lnSpc>
              <a:buFontTx/>
              <a:buNone/>
            </a:pPr>
            <a:r>
              <a:rPr lang="en-US" sz="2000" dirty="0"/>
              <a:t>	&gt; </a:t>
            </a:r>
            <a:r>
              <a:rPr lang="en-US" sz="2000" dirty="0" err="1"/>
              <a:t>Binatang</a:t>
            </a:r>
            <a:r>
              <a:rPr lang="en-US" sz="2000" dirty="0"/>
              <a:t> </a:t>
            </a:r>
            <a:r>
              <a:rPr lang="en-US" sz="2000" dirty="0" err="1"/>
              <a:t>buas</a:t>
            </a:r>
            <a:r>
              <a:rPr lang="en-US" sz="2000" dirty="0"/>
              <a:t> </a:t>
            </a:r>
            <a:r>
              <a:rPr lang="en-US" sz="2000" dirty="0" err="1"/>
              <a:t>bersiung</a:t>
            </a:r>
            <a:endParaRPr lang="en-US" sz="2000" dirty="0"/>
          </a:p>
          <a:p>
            <a:pPr>
              <a:lnSpc>
                <a:spcPct val="80000"/>
              </a:lnSpc>
              <a:buFontTx/>
              <a:buNone/>
            </a:pPr>
            <a:r>
              <a:rPr lang="en-US" sz="2000" dirty="0"/>
              <a:t>	&gt; </a:t>
            </a:r>
            <a:r>
              <a:rPr lang="en-US" sz="2000" dirty="0" err="1"/>
              <a:t>Burung</a:t>
            </a:r>
            <a:r>
              <a:rPr lang="en-US" sz="2000" dirty="0"/>
              <a:t> </a:t>
            </a:r>
            <a:r>
              <a:rPr lang="en-US" sz="2000" dirty="0" err="1"/>
              <a:t>berkuku</a:t>
            </a:r>
            <a:r>
              <a:rPr lang="en-US" sz="2000" dirty="0"/>
              <a:t> </a:t>
            </a:r>
            <a:r>
              <a:rPr lang="en-US" sz="2000" dirty="0" err="1"/>
              <a:t>tajam</a:t>
            </a:r>
            <a:endParaRPr lang="en-US" sz="2000" dirty="0"/>
          </a:p>
          <a:p>
            <a:pPr>
              <a:lnSpc>
                <a:spcPct val="80000"/>
              </a:lnSpc>
              <a:buFontTx/>
              <a:buNone/>
            </a:pPr>
            <a:r>
              <a:rPr lang="en-US" sz="2000" dirty="0"/>
              <a:t>	&gt; </a:t>
            </a:r>
            <a:r>
              <a:rPr lang="en-US" sz="2000" dirty="0" err="1"/>
              <a:t>Binatang</a:t>
            </a:r>
            <a:r>
              <a:rPr lang="en-US" sz="2000" dirty="0"/>
              <a:t> </a:t>
            </a:r>
            <a:r>
              <a:rPr lang="en-US" sz="2000" dirty="0" err="1"/>
              <a:t>yg</a:t>
            </a:r>
            <a:r>
              <a:rPr lang="en-US" sz="2000" dirty="0"/>
              <a:t> </a:t>
            </a:r>
            <a:r>
              <a:rPr lang="en-US" sz="2000" dirty="0" err="1"/>
              <a:t>disuruh</a:t>
            </a:r>
            <a:r>
              <a:rPr lang="en-US" sz="2000" dirty="0"/>
              <a:t>   </a:t>
            </a:r>
          </a:p>
          <a:p>
            <a:pPr>
              <a:lnSpc>
                <a:spcPct val="80000"/>
              </a:lnSpc>
              <a:buFontTx/>
              <a:buNone/>
            </a:pPr>
            <a:r>
              <a:rPr lang="en-US" sz="2000" dirty="0"/>
              <a:t>        </a:t>
            </a:r>
            <a:r>
              <a:rPr lang="en-US" sz="2000" dirty="0" err="1"/>
              <a:t>membunuhnya</a:t>
            </a:r>
            <a:r>
              <a:rPr lang="en-US" sz="2000" dirty="0"/>
              <a:t> (</a:t>
            </a:r>
            <a:r>
              <a:rPr lang="en-US" sz="2000" dirty="0" err="1"/>
              <a:t>ular</a:t>
            </a:r>
            <a:r>
              <a:rPr lang="en-US" sz="2000" dirty="0"/>
              <a:t>, </a:t>
            </a:r>
            <a:r>
              <a:rPr lang="en-US" sz="2000" dirty="0" err="1"/>
              <a:t>gagak</a:t>
            </a:r>
            <a:r>
              <a:rPr lang="en-US" sz="2000" dirty="0"/>
              <a:t>,  </a:t>
            </a:r>
          </a:p>
          <a:p>
            <a:pPr>
              <a:lnSpc>
                <a:spcPct val="80000"/>
              </a:lnSpc>
              <a:buFontTx/>
              <a:buNone/>
            </a:pPr>
            <a:r>
              <a:rPr lang="en-US" sz="2000" dirty="0"/>
              <a:t>        </a:t>
            </a:r>
            <a:r>
              <a:rPr lang="en-US" sz="2000" dirty="0" err="1"/>
              <a:t>tikus</a:t>
            </a:r>
            <a:r>
              <a:rPr lang="en-US" sz="2000" dirty="0"/>
              <a:t>, </a:t>
            </a:r>
            <a:r>
              <a:rPr lang="en-US" sz="2000" dirty="0" err="1"/>
              <a:t>anjing</a:t>
            </a:r>
            <a:r>
              <a:rPr lang="en-US" sz="2000" dirty="0"/>
              <a:t> </a:t>
            </a:r>
            <a:r>
              <a:rPr lang="en-US" sz="2000" dirty="0" err="1"/>
              <a:t>galak</a:t>
            </a:r>
            <a:r>
              <a:rPr lang="en-US" sz="2000" dirty="0"/>
              <a:t>, </a:t>
            </a:r>
            <a:r>
              <a:rPr lang="en-US" sz="2000" dirty="0" err="1"/>
              <a:t>burung</a:t>
            </a:r>
            <a:r>
              <a:rPr lang="en-US" sz="2000" dirty="0"/>
              <a:t> </a:t>
            </a:r>
          </a:p>
          <a:p>
            <a:pPr>
              <a:lnSpc>
                <a:spcPct val="80000"/>
              </a:lnSpc>
              <a:buFontTx/>
              <a:buNone/>
            </a:pPr>
            <a:r>
              <a:rPr lang="en-US" sz="2000" dirty="0"/>
              <a:t>        </a:t>
            </a:r>
            <a:r>
              <a:rPr lang="en-US" sz="2000" dirty="0" err="1"/>
              <a:t>lang</a:t>
            </a:r>
            <a:r>
              <a:rPr lang="en-US" sz="2000" dirty="0"/>
              <a:t>)</a:t>
            </a:r>
          </a:p>
          <a:p>
            <a:pPr>
              <a:lnSpc>
                <a:spcPct val="80000"/>
              </a:lnSpc>
              <a:buFontTx/>
              <a:buNone/>
            </a:pPr>
            <a:r>
              <a:rPr lang="en-US" sz="2000" dirty="0"/>
              <a:t>	&gt; </a:t>
            </a:r>
            <a:r>
              <a:rPr lang="en-US" sz="2000" dirty="0" err="1"/>
              <a:t>Binatang</a:t>
            </a:r>
            <a:r>
              <a:rPr lang="en-US" sz="2000" dirty="0"/>
              <a:t> </a:t>
            </a:r>
            <a:r>
              <a:rPr lang="en-US" sz="2000" dirty="0" err="1"/>
              <a:t>yg</a:t>
            </a:r>
            <a:r>
              <a:rPr lang="en-US" sz="2000" dirty="0"/>
              <a:t> </a:t>
            </a:r>
            <a:r>
              <a:rPr lang="en-US" sz="2000" dirty="0" err="1"/>
              <a:t>dilarang</a:t>
            </a:r>
            <a:r>
              <a:rPr lang="en-US" sz="2000" dirty="0"/>
              <a:t> </a:t>
            </a:r>
          </a:p>
          <a:p>
            <a:pPr>
              <a:lnSpc>
                <a:spcPct val="80000"/>
              </a:lnSpc>
              <a:buFontTx/>
              <a:buNone/>
            </a:pPr>
            <a:r>
              <a:rPr lang="en-US" sz="2000" dirty="0"/>
              <a:t>        </a:t>
            </a:r>
            <a:r>
              <a:rPr lang="en-US" sz="2000" dirty="0" err="1"/>
              <a:t>dibunuh</a:t>
            </a:r>
            <a:r>
              <a:rPr lang="en-US" sz="2000" dirty="0"/>
              <a:t> (</a:t>
            </a:r>
            <a:r>
              <a:rPr lang="en-US" sz="2000" dirty="0" err="1"/>
              <a:t>semut</a:t>
            </a:r>
            <a:r>
              <a:rPr lang="en-US" sz="2000" dirty="0"/>
              <a:t>, </a:t>
            </a:r>
            <a:r>
              <a:rPr lang="en-US" sz="2000" dirty="0" err="1"/>
              <a:t>tawon</a:t>
            </a:r>
            <a:r>
              <a:rPr lang="en-US" sz="2000" dirty="0"/>
              <a:t>, </a:t>
            </a:r>
          </a:p>
          <a:p>
            <a:pPr>
              <a:lnSpc>
                <a:spcPct val="80000"/>
              </a:lnSpc>
              <a:buFontTx/>
              <a:buNone/>
            </a:pPr>
            <a:r>
              <a:rPr lang="en-US" sz="2000" dirty="0"/>
              <a:t>        </a:t>
            </a:r>
            <a:r>
              <a:rPr lang="en-US" sz="2000" dirty="0" err="1"/>
              <a:t>burung</a:t>
            </a:r>
            <a:r>
              <a:rPr lang="en-US" sz="2000" dirty="0"/>
              <a:t> </a:t>
            </a:r>
            <a:r>
              <a:rPr lang="en-US" sz="2000" dirty="0" err="1"/>
              <a:t>teguk-teguk</a:t>
            </a:r>
            <a:r>
              <a:rPr lang="en-US" sz="2000" dirty="0"/>
              <a:t>, </a:t>
            </a:r>
            <a:r>
              <a:rPr lang="en-US" sz="2000" dirty="0" err="1"/>
              <a:t>burung</a:t>
            </a:r>
            <a:r>
              <a:rPr lang="en-US" sz="2000" dirty="0"/>
              <a:t> </a:t>
            </a:r>
          </a:p>
          <a:p>
            <a:pPr>
              <a:lnSpc>
                <a:spcPct val="80000"/>
              </a:lnSpc>
              <a:buFontTx/>
              <a:buNone/>
            </a:pPr>
            <a:r>
              <a:rPr lang="en-US" sz="2000" dirty="0"/>
              <a:t>        </a:t>
            </a:r>
            <a:r>
              <a:rPr lang="en-US" sz="2000" dirty="0" err="1"/>
              <a:t>suradi</a:t>
            </a:r>
            <a:r>
              <a:rPr lang="en-US" sz="2000" dirty="0"/>
              <a:t>)</a:t>
            </a:r>
          </a:p>
          <a:p>
            <a:pPr>
              <a:lnSpc>
                <a:spcPct val="80000"/>
              </a:lnSpc>
              <a:buFontTx/>
              <a:buNone/>
            </a:pPr>
            <a:r>
              <a:rPr lang="en-US" sz="2000" dirty="0"/>
              <a:t>	&gt; </a:t>
            </a:r>
            <a:r>
              <a:rPr lang="en-US" sz="2000" dirty="0" err="1"/>
              <a:t>Hidup</a:t>
            </a:r>
            <a:r>
              <a:rPr lang="en-US" sz="2000" dirty="0"/>
              <a:t> </a:t>
            </a:r>
            <a:r>
              <a:rPr lang="en-US" sz="2000" dirty="0" err="1"/>
              <a:t>dua</a:t>
            </a:r>
            <a:r>
              <a:rPr lang="en-US" sz="2000" dirty="0"/>
              <a:t> </a:t>
            </a:r>
            <a:r>
              <a:rPr lang="en-US" sz="2000" dirty="0" err="1"/>
              <a:t>alam</a:t>
            </a: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21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21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 calcmode="lin" valueType="num">
                                      <p:cBhvr>
                                        <p:cTn id="15" dur="500" fill="hold"/>
                                        <p:tgtEl>
                                          <p:spTgt spid="921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921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921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500" fill="hold"/>
                                        <p:tgtEl>
                                          <p:spTgt spid="921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921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921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500" fill="hold"/>
                                        <p:tgtEl>
                                          <p:spTgt spid="921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921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921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500" fill="hold"/>
                                        <p:tgtEl>
                                          <p:spTgt spid="9219">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9219">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9219">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9219">
                                            <p:txEl>
                                              <p:pRg st="5" end="5"/>
                                            </p:txEl>
                                          </p:spTgt>
                                        </p:tgtEl>
                                        <p:attrNameLst>
                                          <p:attrName>style.visibility</p:attrName>
                                        </p:attrNameLst>
                                      </p:cBhvr>
                                      <p:to>
                                        <p:strVal val="visible"/>
                                      </p:to>
                                    </p:set>
                                    <p:anim calcmode="lin" valueType="num">
                                      <p:cBhvr>
                                        <p:cTn id="47" dur="500" fill="hold"/>
                                        <p:tgtEl>
                                          <p:spTgt spid="9219">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9219">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9219">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9219">
                                            <p:txEl>
                                              <p:pRg st="6" end="6"/>
                                            </p:txEl>
                                          </p:spTgt>
                                        </p:tgtEl>
                                        <p:attrNameLst>
                                          <p:attrName>style.visibility</p:attrName>
                                        </p:attrNameLst>
                                      </p:cBhvr>
                                      <p:to>
                                        <p:strVal val="visible"/>
                                      </p:to>
                                    </p:set>
                                    <p:anim calcmode="lin" valueType="num">
                                      <p:cBhvr>
                                        <p:cTn id="55" dur="500" fill="hold"/>
                                        <p:tgtEl>
                                          <p:spTgt spid="9219">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9219">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9219">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9219">
                                            <p:txEl>
                                              <p:pRg st="7" end="7"/>
                                            </p:txEl>
                                          </p:spTgt>
                                        </p:tgtEl>
                                        <p:attrNameLst>
                                          <p:attrName>style.visibility</p:attrName>
                                        </p:attrNameLst>
                                      </p:cBhvr>
                                      <p:to>
                                        <p:strVal val="visible"/>
                                      </p:to>
                                    </p:set>
                                    <p:anim calcmode="lin" valueType="num">
                                      <p:cBhvr>
                                        <p:cTn id="63" dur="500" fill="hold"/>
                                        <p:tgtEl>
                                          <p:spTgt spid="9219">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9219">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9219">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9219">
                                            <p:txEl>
                                              <p:pRg st="8" end="8"/>
                                            </p:txEl>
                                          </p:spTgt>
                                        </p:tgtEl>
                                        <p:attrNameLst>
                                          <p:attrName>style.visibility</p:attrName>
                                        </p:attrNameLst>
                                      </p:cBhvr>
                                      <p:to>
                                        <p:strVal val="visible"/>
                                      </p:to>
                                    </p:set>
                                    <p:anim calcmode="lin" valueType="num">
                                      <p:cBhvr>
                                        <p:cTn id="71" dur="500" fill="hold"/>
                                        <p:tgtEl>
                                          <p:spTgt spid="9219">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9219">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9219">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921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9219">
                                            <p:txEl>
                                              <p:pRg st="9" end="9"/>
                                            </p:txEl>
                                          </p:spTgt>
                                        </p:tgtEl>
                                        <p:attrNameLst>
                                          <p:attrName>style.visibility</p:attrName>
                                        </p:attrNameLst>
                                      </p:cBhvr>
                                      <p:to>
                                        <p:strVal val="visible"/>
                                      </p:to>
                                    </p:set>
                                    <p:anim calcmode="lin" valueType="num">
                                      <p:cBhvr>
                                        <p:cTn id="79" dur="500" fill="hold"/>
                                        <p:tgtEl>
                                          <p:spTgt spid="9219">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9219">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9219">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921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grpId="0" nodeType="clickEffect">
                                  <p:stCondLst>
                                    <p:cond delay="0"/>
                                  </p:stCondLst>
                                  <p:childTnLst>
                                    <p:set>
                                      <p:cBhvr>
                                        <p:cTn id="86" dur="1" fill="hold">
                                          <p:stCondLst>
                                            <p:cond delay="0"/>
                                          </p:stCondLst>
                                        </p:cTn>
                                        <p:tgtEl>
                                          <p:spTgt spid="9219">
                                            <p:txEl>
                                              <p:pRg st="10" end="10"/>
                                            </p:txEl>
                                          </p:spTgt>
                                        </p:tgtEl>
                                        <p:attrNameLst>
                                          <p:attrName>style.visibility</p:attrName>
                                        </p:attrNameLst>
                                      </p:cBhvr>
                                      <p:to>
                                        <p:strVal val="visible"/>
                                      </p:to>
                                    </p:set>
                                    <p:anim calcmode="lin" valueType="num">
                                      <p:cBhvr>
                                        <p:cTn id="87" dur="500" fill="hold"/>
                                        <p:tgtEl>
                                          <p:spTgt spid="9219">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9219">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9219">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921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9" presetClass="entr" presetSubtype="0" accel="100000" fill="hold" grpId="0" nodeType="clickEffect">
                                  <p:stCondLst>
                                    <p:cond delay="0"/>
                                  </p:stCondLst>
                                  <p:childTnLst>
                                    <p:set>
                                      <p:cBhvr>
                                        <p:cTn id="94" dur="1" fill="hold">
                                          <p:stCondLst>
                                            <p:cond delay="0"/>
                                          </p:stCondLst>
                                        </p:cTn>
                                        <p:tgtEl>
                                          <p:spTgt spid="9219">
                                            <p:txEl>
                                              <p:pRg st="11" end="11"/>
                                            </p:txEl>
                                          </p:spTgt>
                                        </p:tgtEl>
                                        <p:attrNameLst>
                                          <p:attrName>style.visibility</p:attrName>
                                        </p:attrNameLst>
                                      </p:cBhvr>
                                      <p:to>
                                        <p:strVal val="visible"/>
                                      </p:to>
                                    </p:set>
                                    <p:anim calcmode="lin" valueType="num">
                                      <p:cBhvr>
                                        <p:cTn id="95" dur="500" fill="hold"/>
                                        <p:tgtEl>
                                          <p:spTgt spid="9219">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9219">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9219">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921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9" presetClass="entr" presetSubtype="0" accel="100000" fill="hold" grpId="0" nodeType="clickEffect">
                                  <p:stCondLst>
                                    <p:cond delay="0"/>
                                  </p:stCondLst>
                                  <p:childTnLst>
                                    <p:set>
                                      <p:cBhvr>
                                        <p:cTn id="102" dur="1" fill="hold">
                                          <p:stCondLst>
                                            <p:cond delay="0"/>
                                          </p:stCondLst>
                                        </p:cTn>
                                        <p:tgtEl>
                                          <p:spTgt spid="9219">
                                            <p:txEl>
                                              <p:pRg st="12" end="12"/>
                                            </p:txEl>
                                          </p:spTgt>
                                        </p:tgtEl>
                                        <p:attrNameLst>
                                          <p:attrName>style.visibility</p:attrName>
                                        </p:attrNameLst>
                                      </p:cBhvr>
                                      <p:to>
                                        <p:strVal val="visible"/>
                                      </p:to>
                                    </p:set>
                                    <p:anim calcmode="lin" valueType="num">
                                      <p:cBhvr>
                                        <p:cTn id="103" dur="500" fill="hold"/>
                                        <p:tgtEl>
                                          <p:spTgt spid="9219">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4" dur="500" fill="hold"/>
                                        <p:tgtEl>
                                          <p:spTgt spid="9219">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5" dur="500" fill="hold"/>
                                        <p:tgtEl>
                                          <p:spTgt spid="9219">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6" dur="500" fill="hold"/>
                                        <p:tgtEl>
                                          <p:spTgt spid="921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9" presetClass="entr" presetSubtype="0" accel="100000" fill="hold" grpId="0" nodeType="clickEffect">
                                  <p:stCondLst>
                                    <p:cond delay="0"/>
                                  </p:stCondLst>
                                  <p:childTnLst>
                                    <p:set>
                                      <p:cBhvr>
                                        <p:cTn id="110" dur="1" fill="hold">
                                          <p:stCondLst>
                                            <p:cond delay="0"/>
                                          </p:stCondLst>
                                        </p:cTn>
                                        <p:tgtEl>
                                          <p:spTgt spid="9219">
                                            <p:txEl>
                                              <p:pRg st="13" end="13"/>
                                            </p:txEl>
                                          </p:spTgt>
                                        </p:tgtEl>
                                        <p:attrNameLst>
                                          <p:attrName>style.visibility</p:attrName>
                                        </p:attrNameLst>
                                      </p:cBhvr>
                                      <p:to>
                                        <p:strVal val="visible"/>
                                      </p:to>
                                    </p:set>
                                    <p:anim calcmode="lin" valueType="num">
                                      <p:cBhvr>
                                        <p:cTn id="111" dur="500" fill="hold"/>
                                        <p:tgtEl>
                                          <p:spTgt spid="9219">
                                            <p:txEl>
                                              <p:pRg st="13" end="1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2" dur="500" fill="hold"/>
                                        <p:tgtEl>
                                          <p:spTgt spid="9219">
                                            <p:txEl>
                                              <p:pRg st="13" end="1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3" dur="500" fill="hold"/>
                                        <p:tgtEl>
                                          <p:spTgt spid="9219">
                                            <p:txEl>
                                              <p:pRg st="13" end="1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4" dur="500" fill="hold"/>
                                        <p:tgtEl>
                                          <p:spTgt spid="921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9" presetClass="entr" presetSubtype="0" accel="100000" fill="hold" grpId="0" nodeType="clickEffect">
                                  <p:stCondLst>
                                    <p:cond delay="0"/>
                                  </p:stCondLst>
                                  <p:childTnLst>
                                    <p:set>
                                      <p:cBhvr>
                                        <p:cTn id="118" dur="1" fill="hold">
                                          <p:stCondLst>
                                            <p:cond delay="0"/>
                                          </p:stCondLst>
                                        </p:cTn>
                                        <p:tgtEl>
                                          <p:spTgt spid="9220">
                                            <p:txEl>
                                              <p:pRg st="0" end="0"/>
                                            </p:txEl>
                                          </p:spTgt>
                                        </p:tgtEl>
                                        <p:attrNameLst>
                                          <p:attrName>style.visibility</p:attrName>
                                        </p:attrNameLst>
                                      </p:cBhvr>
                                      <p:to>
                                        <p:strVal val="visible"/>
                                      </p:to>
                                    </p:set>
                                    <p:anim calcmode="lin" valueType="num">
                                      <p:cBhvr>
                                        <p:cTn id="119" dur="500" fill="hold"/>
                                        <p:tgtEl>
                                          <p:spTgt spid="922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0" dur="500" fill="hold"/>
                                        <p:tgtEl>
                                          <p:spTgt spid="922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1" dur="500" fill="hold"/>
                                        <p:tgtEl>
                                          <p:spTgt spid="922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2"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9" presetClass="entr" presetSubtype="0" accel="100000" fill="hold" grpId="0" nodeType="clickEffect">
                                  <p:stCondLst>
                                    <p:cond delay="0"/>
                                  </p:stCondLst>
                                  <p:childTnLst>
                                    <p:set>
                                      <p:cBhvr>
                                        <p:cTn id="126" dur="1" fill="hold">
                                          <p:stCondLst>
                                            <p:cond delay="0"/>
                                          </p:stCondLst>
                                        </p:cTn>
                                        <p:tgtEl>
                                          <p:spTgt spid="9220">
                                            <p:txEl>
                                              <p:pRg st="2" end="2"/>
                                            </p:txEl>
                                          </p:spTgt>
                                        </p:tgtEl>
                                        <p:attrNameLst>
                                          <p:attrName>style.visibility</p:attrName>
                                        </p:attrNameLst>
                                      </p:cBhvr>
                                      <p:to>
                                        <p:strVal val="visible"/>
                                      </p:to>
                                    </p:set>
                                    <p:anim calcmode="lin" valueType="num">
                                      <p:cBhvr>
                                        <p:cTn id="127" dur="500" fill="hold"/>
                                        <p:tgtEl>
                                          <p:spTgt spid="922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8" dur="500" fill="hold"/>
                                        <p:tgtEl>
                                          <p:spTgt spid="922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9" dur="500" fill="hold"/>
                                        <p:tgtEl>
                                          <p:spTgt spid="922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0" dur="500" fill="hold"/>
                                        <p:tgtEl>
                                          <p:spTgt spid="922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39" presetClass="entr" presetSubtype="0" accel="100000" fill="hold" grpId="0" nodeType="clickEffect">
                                  <p:stCondLst>
                                    <p:cond delay="0"/>
                                  </p:stCondLst>
                                  <p:childTnLst>
                                    <p:set>
                                      <p:cBhvr>
                                        <p:cTn id="134" dur="1" fill="hold">
                                          <p:stCondLst>
                                            <p:cond delay="0"/>
                                          </p:stCondLst>
                                        </p:cTn>
                                        <p:tgtEl>
                                          <p:spTgt spid="9220">
                                            <p:txEl>
                                              <p:pRg st="3" end="3"/>
                                            </p:txEl>
                                          </p:spTgt>
                                        </p:tgtEl>
                                        <p:attrNameLst>
                                          <p:attrName>style.visibility</p:attrName>
                                        </p:attrNameLst>
                                      </p:cBhvr>
                                      <p:to>
                                        <p:strVal val="visible"/>
                                      </p:to>
                                    </p:set>
                                    <p:anim calcmode="lin" valueType="num">
                                      <p:cBhvr>
                                        <p:cTn id="135" dur="500" fill="hold"/>
                                        <p:tgtEl>
                                          <p:spTgt spid="922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6" dur="500" fill="hold"/>
                                        <p:tgtEl>
                                          <p:spTgt spid="922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7" dur="500" fill="hold"/>
                                        <p:tgtEl>
                                          <p:spTgt spid="922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8" dur="500" fill="hold"/>
                                        <p:tgtEl>
                                          <p:spTgt spid="922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39" presetClass="entr" presetSubtype="0" accel="100000" fill="hold" grpId="0" nodeType="clickEffect">
                                  <p:stCondLst>
                                    <p:cond delay="0"/>
                                  </p:stCondLst>
                                  <p:childTnLst>
                                    <p:set>
                                      <p:cBhvr>
                                        <p:cTn id="142" dur="1" fill="hold">
                                          <p:stCondLst>
                                            <p:cond delay="0"/>
                                          </p:stCondLst>
                                        </p:cTn>
                                        <p:tgtEl>
                                          <p:spTgt spid="9220">
                                            <p:txEl>
                                              <p:pRg st="4" end="4"/>
                                            </p:txEl>
                                          </p:spTgt>
                                        </p:tgtEl>
                                        <p:attrNameLst>
                                          <p:attrName>style.visibility</p:attrName>
                                        </p:attrNameLst>
                                      </p:cBhvr>
                                      <p:to>
                                        <p:strVal val="visible"/>
                                      </p:to>
                                    </p:set>
                                    <p:anim calcmode="lin" valueType="num">
                                      <p:cBhvr>
                                        <p:cTn id="143" dur="500" fill="hold"/>
                                        <p:tgtEl>
                                          <p:spTgt spid="922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4" dur="500" fill="hold"/>
                                        <p:tgtEl>
                                          <p:spTgt spid="922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5" dur="500" fill="hold"/>
                                        <p:tgtEl>
                                          <p:spTgt spid="922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6" dur="500" fill="hold"/>
                                        <p:tgtEl>
                                          <p:spTgt spid="922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39" presetClass="entr" presetSubtype="0" accel="100000" fill="hold" grpId="0" nodeType="clickEffect">
                                  <p:stCondLst>
                                    <p:cond delay="0"/>
                                  </p:stCondLst>
                                  <p:childTnLst>
                                    <p:set>
                                      <p:cBhvr>
                                        <p:cTn id="150" dur="1" fill="hold">
                                          <p:stCondLst>
                                            <p:cond delay="0"/>
                                          </p:stCondLst>
                                        </p:cTn>
                                        <p:tgtEl>
                                          <p:spTgt spid="9220">
                                            <p:txEl>
                                              <p:pRg st="5" end="5"/>
                                            </p:txEl>
                                          </p:spTgt>
                                        </p:tgtEl>
                                        <p:attrNameLst>
                                          <p:attrName>style.visibility</p:attrName>
                                        </p:attrNameLst>
                                      </p:cBhvr>
                                      <p:to>
                                        <p:strVal val="visible"/>
                                      </p:to>
                                    </p:set>
                                    <p:anim calcmode="lin" valueType="num">
                                      <p:cBhvr>
                                        <p:cTn id="151" dur="500" fill="hold"/>
                                        <p:tgtEl>
                                          <p:spTgt spid="9220">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2" dur="500" fill="hold"/>
                                        <p:tgtEl>
                                          <p:spTgt spid="9220">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3" dur="500" fill="hold"/>
                                        <p:tgtEl>
                                          <p:spTgt spid="9220">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4" dur="500" fill="hold"/>
                                        <p:tgtEl>
                                          <p:spTgt spid="922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39" presetClass="entr" presetSubtype="0" accel="100000" fill="hold" grpId="0" nodeType="clickEffect">
                                  <p:stCondLst>
                                    <p:cond delay="0"/>
                                  </p:stCondLst>
                                  <p:childTnLst>
                                    <p:set>
                                      <p:cBhvr>
                                        <p:cTn id="158" dur="1" fill="hold">
                                          <p:stCondLst>
                                            <p:cond delay="0"/>
                                          </p:stCondLst>
                                        </p:cTn>
                                        <p:tgtEl>
                                          <p:spTgt spid="9220">
                                            <p:txEl>
                                              <p:pRg st="6" end="6"/>
                                            </p:txEl>
                                          </p:spTgt>
                                        </p:tgtEl>
                                        <p:attrNameLst>
                                          <p:attrName>style.visibility</p:attrName>
                                        </p:attrNameLst>
                                      </p:cBhvr>
                                      <p:to>
                                        <p:strVal val="visible"/>
                                      </p:to>
                                    </p:set>
                                    <p:anim calcmode="lin" valueType="num">
                                      <p:cBhvr>
                                        <p:cTn id="159" dur="500" fill="hold"/>
                                        <p:tgtEl>
                                          <p:spTgt spid="9220">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0" dur="500" fill="hold"/>
                                        <p:tgtEl>
                                          <p:spTgt spid="9220">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1" dur="500" fill="hold"/>
                                        <p:tgtEl>
                                          <p:spTgt spid="9220">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2" dur="500" fill="hold"/>
                                        <p:tgtEl>
                                          <p:spTgt spid="922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39" presetClass="entr" presetSubtype="0" accel="100000" fill="hold" grpId="0" nodeType="clickEffect">
                                  <p:stCondLst>
                                    <p:cond delay="0"/>
                                  </p:stCondLst>
                                  <p:childTnLst>
                                    <p:set>
                                      <p:cBhvr>
                                        <p:cTn id="166" dur="1" fill="hold">
                                          <p:stCondLst>
                                            <p:cond delay="0"/>
                                          </p:stCondLst>
                                        </p:cTn>
                                        <p:tgtEl>
                                          <p:spTgt spid="9220">
                                            <p:txEl>
                                              <p:pRg st="7" end="7"/>
                                            </p:txEl>
                                          </p:spTgt>
                                        </p:tgtEl>
                                        <p:attrNameLst>
                                          <p:attrName>style.visibility</p:attrName>
                                        </p:attrNameLst>
                                      </p:cBhvr>
                                      <p:to>
                                        <p:strVal val="visible"/>
                                      </p:to>
                                    </p:set>
                                    <p:anim calcmode="lin" valueType="num">
                                      <p:cBhvr>
                                        <p:cTn id="167" dur="500" fill="hold"/>
                                        <p:tgtEl>
                                          <p:spTgt spid="9220">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8" dur="500" fill="hold"/>
                                        <p:tgtEl>
                                          <p:spTgt spid="9220">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9" dur="500" fill="hold"/>
                                        <p:tgtEl>
                                          <p:spTgt spid="9220">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0" dur="500" fill="hold"/>
                                        <p:tgtEl>
                                          <p:spTgt spid="922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39" presetClass="entr" presetSubtype="0" accel="100000" fill="hold" grpId="0" nodeType="clickEffect">
                                  <p:stCondLst>
                                    <p:cond delay="0"/>
                                  </p:stCondLst>
                                  <p:childTnLst>
                                    <p:set>
                                      <p:cBhvr>
                                        <p:cTn id="174" dur="1" fill="hold">
                                          <p:stCondLst>
                                            <p:cond delay="0"/>
                                          </p:stCondLst>
                                        </p:cTn>
                                        <p:tgtEl>
                                          <p:spTgt spid="9220">
                                            <p:txEl>
                                              <p:pRg st="8" end="8"/>
                                            </p:txEl>
                                          </p:spTgt>
                                        </p:tgtEl>
                                        <p:attrNameLst>
                                          <p:attrName>style.visibility</p:attrName>
                                        </p:attrNameLst>
                                      </p:cBhvr>
                                      <p:to>
                                        <p:strVal val="visible"/>
                                      </p:to>
                                    </p:set>
                                    <p:anim calcmode="lin" valueType="num">
                                      <p:cBhvr>
                                        <p:cTn id="175" dur="500" fill="hold"/>
                                        <p:tgtEl>
                                          <p:spTgt spid="9220">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6" dur="500" fill="hold"/>
                                        <p:tgtEl>
                                          <p:spTgt spid="9220">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7" dur="500" fill="hold"/>
                                        <p:tgtEl>
                                          <p:spTgt spid="9220">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8" dur="500" fill="hold"/>
                                        <p:tgtEl>
                                          <p:spTgt spid="922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39" presetClass="entr" presetSubtype="0" accel="100000" fill="hold" grpId="0" nodeType="clickEffect">
                                  <p:stCondLst>
                                    <p:cond delay="0"/>
                                  </p:stCondLst>
                                  <p:childTnLst>
                                    <p:set>
                                      <p:cBhvr>
                                        <p:cTn id="182" dur="1" fill="hold">
                                          <p:stCondLst>
                                            <p:cond delay="0"/>
                                          </p:stCondLst>
                                        </p:cTn>
                                        <p:tgtEl>
                                          <p:spTgt spid="9220">
                                            <p:txEl>
                                              <p:pRg st="9" end="9"/>
                                            </p:txEl>
                                          </p:spTgt>
                                        </p:tgtEl>
                                        <p:attrNameLst>
                                          <p:attrName>style.visibility</p:attrName>
                                        </p:attrNameLst>
                                      </p:cBhvr>
                                      <p:to>
                                        <p:strVal val="visible"/>
                                      </p:to>
                                    </p:set>
                                    <p:anim calcmode="lin" valueType="num">
                                      <p:cBhvr>
                                        <p:cTn id="183" dur="500" fill="hold"/>
                                        <p:tgtEl>
                                          <p:spTgt spid="9220">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4" dur="500" fill="hold"/>
                                        <p:tgtEl>
                                          <p:spTgt spid="9220">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5" dur="500" fill="hold"/>
                                        <p:tgtEl>
                                          <p:spTgt spid="9220">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6" dur="500" fill="hold"/>
                                        <p:tgtEl>
                                          <p:spTgt spid="922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39" presetClass="entr" presetSubtype="0" accel="100000" fill="hold" grpId="0" nodeType="clickEffect">
                                  <p:stCondLst>
                                    <p:cond delay="0"/>
                                  </p:stCondLst>
                                  <p:childTnLst>
                                    <p:set>
                                      <p:cBhvr>
                                        <p:cTn id="190" dur="1" fill="hold">
                                          <p:stCondLst>
                                            <p:cond delay="0"/>
                                          </p:stCondLst>
                                        </p:cTn>
                                        <p:tgtEl>
                                          <p:spTgt spid="9220">
                                            <p:txEl>
                                              <p:pRg st="10" end="10"/>
                                            </p:txEl>
                                          </p:spTgt>
                                        </p:tgtEl>
                                        <p:attrNameLst>
                                          <p:attrName>style.visibility</p:attrName>
                                        </p:attrNameLst>
                                      </p:cBhvr>
                                      <p:to>
                                        <p:strVal val="visible"/>
                                      </p:to>
                                    </p:set>
                                    <p:anim calcmode="lin" valueType="num">
                                      <p:cBhvr>
                                        <p:cTn id="191" dur="500" fill="hold"/>
                                        <p:tgtEl>
                                          <p:spTgt spid="9220">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2" dur="500" fill="hold"/>
                                        <p:tgtEl>
                                          <p:spTgt spid="9220">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3" dur="500" fill="hold"/>
                                        <p:tgtEl>
                                          <p:spTgt spid="9220">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4" dur="500" fill="hold"/>
                                        <p:tgtEl>
                                          <p:spTgt spid="9220">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39" presetClass="entr" presetSubtype="0" accel="100000" fill="hold" grpId="0" nodeType="clickEffect">
                                  <p:stCondLst>
                                    <p:cond delay="0"/>
                                  </p:stCondLst>
                                  <p:childTnLst>
                                    <p:set>
                                      <p:cBhvr>
                                        <p:cTn id="198" dur="1" fill="hold">
                                          <p:stCondLst>
                                            <p:cond delay="0"/>
                                          </p:stCondLst>
                                        </p:cTn>
                                        <p:tgtEl>
                                          <p:spTgt spid="9220">
                                            <p:txEl>
                                              <p:pRg st="11" end="11"/>
                                            </p:txEl>
                                          </p:spTgt>
                                        </p:tgtEl>
                                        <p:attrNameLst>
                                          <p:attrName>style.visibility</p:attrName>
                                        </p:attrNameLst>
                                      </p:cBhvr>
                                      <p:to>
                                        <p:strVal val="visible"/>
                                      </p:to>
                                    </p:set>
                                    <p:anim calcmode="lin" valueType="num">
                                      <p:cBhvr>
                                        <p:cTn id="199" dur="500" fill="hold"/>
                                        <p:tgtEl>
                                          <p:spTgt spid="9220">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0" dur="500" fill="hold"/>
                                        <p:tgtEl>
                                          <p:spTgt spid="9220">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1" dur="500" fill="hold"/>
                                        <p:tgtEl>
                                          <p:spTgt spid="9220">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2" dur="500" fill="hold"/>
                                        <p:tgtEl>
                                          <p:spTgt spid="9220">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39" presetClass="entr" presetSubtype="0" accel="100000" fill="hold" grpId="0" nodeType="clickEffect">
                                  <p:stCondLst>
                                    <p:cond delay="0"/>
                                  </p:stCondLst>
                                  <p:childTnLst>
                                    <p:set>
                                      <p:cBhvr>
                                        <p:cTn id="206" dur="1" fill="hold">
                                          <p:stCondLst>
                                            <p:cond delay="0"/>
                                          </p:stCondLst>
                                        </p:cTn>
                                        <p:tgtEl>
                                          <p:spTgt spid="9220">
                                            <p:txEl>
                                              <p:pRg st="12" end="12"/>
                                            </p:txEl>
                                          </p:spTgt>
                                        </p:tgtEl>
                                        <p:attrNameLst>
                                          <p:attrName>style.visibility</p:attrName>
                                        </p:attrNameLst>
                                      </p:cBhvr>
                                      <p:to>
                                        <p:strVal val="visible"/>
                                      </p:to>
                                    </p:set>
                                    <p:anim calcmode="lin" valueType="num">
                                      <p:cBhvr>
                                        <p:cTn id="207" dur="500" fill="hold"/>
                                        <p:tgtEl>
                                          <p:spTgt spid="9220">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8" dur="500" fill="hold"/>
                                        <p:tgtEl>
                                          <p:spTgt spid="9220">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9" dur="500" fill="hold"/>
                                        <p:tgtEl>
                                          <p:spTgt spid="9220">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0" dur="500" fill="hold"/>
                                        <p:tgtEl>
                                          <p:spTgt spid="9220">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39" presetClass="entr" presetSubtype="0" accel="100000" fill="hold" grpId="0" nodeType="clickEffect">
                                  <p:stCondLst>
                                    <p:cond delay="0"/>
                                  </p:stCondLst>
                                  <p:childTnLst>
                                    <p:set>
                                      <p:cBhvr>
                                        <p:cTn id="214" dur="1" fill="hold">
                                          <p:stCondLst>
                                            <p:cond delay="0"/>
                                          </p:stCondLst>
                                        </p:cTn>
                                        <p:tgtEl>
                                          <p:spTgt spid="9220">
                                            <p:txEl>
                                              <p:pRg st="13" end="13"/>
                                            </p:txEl>
                                          </p:spTgt>
                                        </p:tgtEl>
                                        <p:attrNameLst>
                                          <p:attrName>style.visibility</p:attrName>
                                        </p:attrNameLst>
                                      </p:cBhvr>
                                      <p:to>
                                        <p:strVal val="visible"/>
                                      </p:to>
                                    </p:set>
                                    <p:anim calcmode="lin" valueType="num">
                                      <p:cBhvr>
                                        <p:cTn id="215" dur="500" fill="hold"/>
                                        <p:tgtEl>
                                          <p:spTgt spid="9220">
                                            <p:txEl>
                                              <p:pRg st="13" end="1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6" dur="500" fill="hold"/>
                                        <p:tgtEl>
                                          <p:spTgt spid="9220">
                                            <p:txEl>
                                              <p:pRg st="13" end="1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7" dur="500" fill="hold"/>
                                        <p:tgtEl>
                                          <p:spTgt spid="9220">
                                            <p:txEl>
                                              <p:pRg st="13" end="1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8" dur="500" fill="hold"/>
                                        <p:tgtEl>
                                          <p:spTgt spid="9220">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39" presetClass="exit" presetSubtype="0" decel="100000" fill="hold" grpId="1" nodeType="clickEffect">
                                  <p:stCondLst>
                                    <p:cond delay="0"/>
                                  </p:stCondLst>
                                  <p:childTnLst>
                                    <p:anim calcmode="lin" valueType="num">
                                      <p:cBhvr>
                                        <p:cTn id="222" dur="500" fill="hold"/>
                                        <p:tgtEl>
                                          <p:spTgt spid="9218"/>
                                        </p:tgtEl>
                                        <p:attrNameLst>
                                          <p:attrName>ppt_h</p:attrName>
                                        </p:attrNameLst>
                                      </p:cBhvr>
                                      <p:tavLst>
                                        <p:tav tm="0">
                                          <p:val>
                                            <p:strVal val="ppt_h"/>
                                          </p:val>
                                        </p:tav>
                                        <p:tav tm="50000">
                                          <p:val>
                                            <p:strVal val="ppt_h/20"/>
                                          </p:val>
                                        </p:tav>
                                        <p:tav tm="100000">
                                          <p:val>
                                            <p:strVal val="ppt_h/20"/>
                                          </p:val>
                                        </p:tav>
                                      </p:tavLst>
                                    </p:anim>
                                    <p:anim calcmode="lin" valueType="num">
                                      <p:cBhvr>
                                        <p:cTn id="223" dur="500" fill="hold"/>
                                        <p:tgtEl>
                                          <p:spTgt spid="9218"/>
                                        </p:tgtEl>
                                        <p:attrNameLst>
                                          <p:attrName>ppt_w</p:attrName>
                                        </p:attrNameLst>
                                      </p:cBhvr>
                                      <p:tavLst>
                                        <p:tav tm="0">
                                          <p:val>
                                            <p:strVal val="ppt_w"/>
                                          </p:val>
                                        </p:tav>
                                        <p:tav tm="50000">
                                          <p:val>
                                            <p:strVal val="ppt_w+.3"/>
                                          </p:val>
                                        </p:tav>
                                        <p:tav tm="100000">
                                          <p:val>
                                            <p:strVal val="ppt_w+.3"/>
                                          </p:val>
                                        </p:tav>
                                      </p:tavLst>
                                    </p:anim>
                                    <p:anim calcmode="lin" valueType="num">
                                      <p:cBhvr>
                                        <p:cTn id="224" dur="500" fill="hold"/>
                                        <p:tgtEl>
                                          <p:spTgt spid="9218"/>
                                        </p:tgtEl>
                                        <p:attrNameLst>
                                          <p:attrName>ppt_x</p:attrName>
                                        </p:attrNameLst>
                                      </p:cBhvr>
                                      <p:tavLst>
                                        <p:tav tm="0">
                                          <p:val>
                                            <p:strVal val="ppt_x"/>
                                          </p:val>
                                        </p:tav>
                                        <p:tav tm="50000">
                                          <p:val>
                                            <p:strVal val="ppt_x"/>
                                          </p:val>
                                        </p:tav>
                                        <p:tav tm="100000">
                                          <p:val>
                                            <p:strVal val="ppt_x-.3"/>
                                          </p:val>
                                        </p:tav>
                                      </p:tavLst>
                                    </p:anim>
                                    <p:anim calcmode="lin" valueType="num">
                                      <p:cBhvr>
                                        <p:cTn id="225" dur="500" fill="hold"/>
                                        <p:tgtEl>
                                          <p:spTgt spid="9218"/>
                                        </p:tgtEl>
                                        <p:attrNameLst>
                                          <p:attrName>ppt_y</p:attrName>
                                        </p:attrNameLst>
                                      </p:cBhvr>
                                      <p:tavLst>
                                        <p:tav tm="0">
                                          <p:val>
                                            <p:strVal val="ppt_y"/>
                                          </p:val>
                                        </p:tav>
                                        <p:tav tm="100000">
                                          <p:val>
                                            <p:strVal val="ppt_y"/>
                                          </p:val>
                                        </p:tav>
                                      </p:tavLst>
                                    </p:anim>
                                    <p:set>
                                      <p:cBhvr>
                                        <p:cTn id="226" dur="1" fill="hold">
                                          <p:stCondLst>
                                            <p:cond delay="499"/>
                                          </p:stCondLst>
                                        </p:cTn>
                                        <p:tgtEl>
                                          <p:spTgt spid="9218"/>
                                        </p:tgtEl>
                                        <p:attrNameLst>
                                          <p:attrName>style.visibility</p:attrName>
                                        </p:attrNameLst>
                                      </p:cBhvr>
                                      <p:to>
                                        <p:strVal val="hidden"/>
                                      </p:to>
                                    </p:set>
                                  </p:childTnLst>
                                </p:cTn>
                              </p:par>
                              <p:par>
                                <p:cTn id="227" presetID="39" presetClass="exit" presetSubtype="0" decel="100000" fill="hold" grpId="1" nodeType="withEffect">
                                  <p:stCondLst>
                                    <p:cond delay="0"/>
                                  </p:stCondLst>
                                  <p:childTnLst>
                                    <p:anim calcmode="lin" valueType="num">
                                      <p:cBhvr>
                                        <p:cTn id="228" dur="500" fill="hold"/>
                                        <p:tgtEl>
                                          <p:spTgt spid="9219">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29" dur="500" fill="hold"/>
                                        <p:tgtEl>
                                          <p:spTgt spid="9219">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30" dur="500" fill="hold"/>
                                        <p:tgtEl>
                                          <p:spTgt spid="9219">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231" dur="500" fill="hold"/>
                                        <p:tgtEl>
                                          <p:spTgt spid="9219">
                                            <p:txEl>
                                              <p:pRg st="0" end="0"/>
                                            </p:txEl>
                                          </p:spTgt>
                                        </p:tgtEl>
                                        <p:attrNameLst>
                                          <p:attrName>ppt_y</p:attrName>
                                        </p:attrNameLst>
                                      </p:cBhvr>
                                      <p:tavLst>
                                        <p:tav tm="0">
                                          <p:val>
                                            <p:strVal val="ppt_y"/>
                                          </p:val>
                                        </p:tav>
                                        <p:tav tm="100000">
                                          <p:val>
                                            <p:strVal val="ppt_y"/>
                                          </p:val>
                                        </p:tav>
                                      </p:tavLst>
                                    </p:anim>
                                    <p:set>
                                      <p:cBhvr>
                                        <p:cTn id="232" dur="1" fill="hold">
                                          <p:stCondLst>
                                            <p:cond delay="499"/>
                                          </p:stCondLst>
                                        </p:cTn>
                                        <p:tgtEl>
                                          <p:spTgt spid="9219">
                                            <p:txEl>
                                              <p:pRg st="0" end="0"/>
                                            </p:txEl>
                                          </p:spTgt>
                                        </p:tgtEl>
                                        <p:attrNameLst>
                                          <p:attrName>style.visibility</p:attrName>
                                        </p:attrNameLst>
                                      </p:cBhvr>
                                      <p:to>
                                        <p:strVal val="hidden"/>
                                      </p:to>
                                    </p:set>
                                  </p:childTnLst>
                                </p:cTn>
                              </p:par>
                              <p:par>
                                <p:cTn id="233" presetID="39" presetClass="exit" presetSubtype="0" decel="100000" fill="hold" grpId="1" nodeType="withEffect">
                                  <p:stCondLst>
                                    <p:cond delay="0"/>
                                  </p:stCondLst>
                                  <p:childTnLst>
                                    <p:anim calcmode="lin" valueType="num">
                                      <p:cBhvr>
                                        <p:cTn id="234" dur="500" fill="hold"/>
                                        <p:tgtEl>
                                          <p:spTgt spid="9219">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35" dur="500" fill="hold"/>
                                        <p:tgtEl>
                                          <p:spTgt spid="9219">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36" dur="500" fill="hold"/>
                                        <p:tgtEl>
                                          <p:spTgt spid="9219">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237" dur="500" fill="hold"/>
                                        <p:tgtEl>
                                          <p:spTgt spid="9219">
                                            <p:txEl>
                                              <p:pRg st="2" end="2"/>
                                            </p:txEl>
                                          </p:spTgt>
                                        </p:tgtEl>
                                        <p:attrNameLst>
                                          <p:attrName>ppt_y</p:attrName>
                                        </p:attrNameLst>
                                      </p:cBhvr>
                                      <p:tavLst>
                                        <p:tav tm="0">
                                          <p:val>
                                            <p:strVal val="ppt_y"/>
                                          </p:val>
                                        </p:tav>
                                        <p:tav tm="100000">
                                          <p:val>
                                            <p:strVal val="ppt_y"/>
                                          </p:val>
                                        </p:tav>
                                      </p:tavLst>
                                    </p:anim>
                                    <p:set>
                                      <p:cBhvr>
                                        <p:cTn id="238" dur="1" fill="hold">
                                          <p:stCondLst>
                                            <p:cond delay="499"/>
                                          </p:stCondLst>
                                        </p:cTn>
                                        <p:tgtEl>
                                          <p:spTgt spid="9219">
                                            <p:txEl>
                                              <p:pRg st="2" end="2"/>
                                            </p:txEl>
                                          </p:spTgt>
                                        </p:tgtEl>
                                        <p:attrNameLst>
                                          <p:attrName>style.visibility</p:attrName>
                                        </p:attrNameLst>
                                      </p:cBhvr>
                                      <p:to>
                                        <p:strVal val="hidden"/>
                                      </p:to>
                                    </p:set>
                                  </p:childTnLst>
                                </p:cTn>
                              </p:par>
                              <p:par>
                                <p:cTn id="239" presetID="39" presetClass="exit" presetSubtype="0" decel="100000" fill="hold" grpId="1" nodeType="withEffect">
                                  <p:stCondLst>
                                    <p:cond delay="0"/>
                                  </p:stCondLst>
                                  <p:childTnLst>
                                    <p:anim calcmode="lin" valueType="num">
                                      <p:cBhvr>
                                        <p:cTn id="240" dur="500" fill="hold"/>
                                        <p:tgtEl>
                                          <p:spTgt spid="9219">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41" dur="500" fill="hold"/>
                                        <p:tgtEl>
                                          <p:spTgt spid="9219">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42" dur="500" fill="hold"/>
                                        <p:tgtEl>
                                          <p:spTgt spid="9219">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243" dur="500" fill="hold"/>
                                        <p:tgtEl>
                                          <p:spTgt spid="9219">
                                            <p:txEl>
                                              <p:pRg st="3" end="3"/>
                                            </p:txEl>
                                          </p:spTgt>
                                        </p:tgtEl>
                                        <p:attrNameLst>
                                          <p:attrName>ppt_y</p:attrName>
                                        </p:attrNameLst>
                                      </p:cBhvr>
                                      <p:tavLst>
                                        <p:tav tm="0">
                                          <p:val>
                                            <p:strVal val="ppt_y"/>
                                          </p:val>
                                        </p:tav>
                                        <p:tav tm="100000">
                                          <p:val>
                                            <p:strVal val="ppt_y"/>
                                          </p:val>
                                        </p:tav>
                                      </p:tavLst>
                                    </p:anim>
                                    <p:set>
                                      <p:cBhvr>
                                        <p:cTn id="244" dur="1" fill="hold">
                                          <p:stCondLst>
                                            <p:cond delay="499"/>
                                          </p:stCondLst>
                                        </p:cTn>
                                        <p:tgtEl>
                                          <p:spTgt spid="9219">
                                            <p:txEl>
                                              <p:pRg st="3" end="3"/>
                                            </p:txEl>
                                          </p:spTgt>
                                        </p:tgtEl>
                                        <p:attrNameLst>
                                          <p:attrName>style.visibility</p:attrName>
                                        </p:attrNameLst>
                                      </p:cBhvr>
                                      <p:to>
                                        <p:strVal val="hidden"/>
                                      </p:to>
                                    </p:set>
                                  </p:childTnLst>
                                </p:cTn>
                              </p:par>
                              <p:par>
                                <p:cTn id="245" presetID="39" presetClass="exit" presetSubtype="0" decel="100000" fill="hold" grpId="1" nodeType="withEffect">
                                  <p:stCondLst>
                                    <p:cond delay="0"/>
                                  </p:stCondLst>
                                  <p:childTnLst>
                                    <p:anim calcmode="lin" valueType="num">
                                      <p:cBhvr>
                                        <p:cTn id="246" dur="500" fill="hold"/>
                                        <p:tgtEl>
                                          <p:spTgt spid="9219">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47" dur="500" fill="hold"/>
                                        <p:tgtEl>
                                          <p:spTgt spid="9219">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48" dur="500" fill="hold"/>
                                        <p:tgtEl>
                                          <p:spTgt spid="9219">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249" dur="500" fill="hold"/>
                                        <p:tgtEl>
                                          <p:spTgt spid="9219">
                                            <p:txEl>
                                              <p:pRg st="4" end="4"/>
                                            </p:txEl>
                                          </p:spTgt>
                                        </p:tgtEl>
                                        <p:attrNameLst>
                                          <p:attrName>ppt_y</p:attrName>
                                        </p:attrNameLst>
                                      </p:cBhvr>
                                      <p:tavLst>
                                        <p:tav tm="0">
                                          <p:val>
                                            <p:strVal val="ppt_y"/>
                                          </p:val>
                                        </p:tav>
                                        <p:tav tm="100000">
                                          <p:val>
                                            <p:strVal val="ppt_y"/>
                                          </p:val>
                                        </p:tav>
                                      </p:tavLst>
                                    </p:anim>
                                    <p:set>
                                      <p:cBhvr>
                                        <p:cTn id="250" dur="1" fill="hold">
                                          <p:stCondLst>
                                            <p:cond delay="499"/>
                                          </p:stCondLst>
                                        </p:cTn>
                                        <p:tgtEl>
                                          <p:spTgt spid="9219">
                                            <p:txEl>
                                              <p:pRg st="4" end="4"/>
                                            </p:txEl>
                                          </p:spTgt>
                                        </p:tgtEl>
                                        <p:attrNameLst>
                                          <p:attrName>style.visibility</p:attrName>
                                        </p:attrNameLst>
                                      </p:cBhvr>
                                      <p:to>
                                        <p:strVal val="hidden"/>
                                      </p:to>
                                    </p:set>
                                  </p:childTnLst>
                                </p:cTn>
                              </p:par>
                              <p:par>
                                <p:cTn id="251" presetID="39" presetClass="exit" presetSubtype="0" decel="100000" fill="hold" grpId="1" nodeType="withEffect">
                                  <p:stCondLst>
                                    <p:cond delay="0"/>
                                  </p:stCondLst>
                                  <p:childTnLst>
                                    <p:anim calcmode="lin" valueType="num">
                                      <p:cBhvr>
                                        <p:cTn id="252" dur="500" fill="hold"/>
                                        <p:tgtEl>
                                          <p:spTgt spid="9219">
                                            <p:txEl>
                                              <p:pRg st="5" end="5"/>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53" dur="500" fill="hold"/>
                                        <p:tgtEl>
                                          <p:spTgt spid="9219">
                                            <p:txEl>
                                              <p:pRg st="5" end="5"/>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54" dur="500" fill="hold"/>
                                        <p:tgtEl>
                                          <p:spTgt spid="9219">
                                            <p:txEl>
                                              <p:pRg st="5" end="5"/>
                                            </p:txEl>
                                          </p:spTgt>
                                        </p:tgtEl>
                                        <p:attrNameLst>
                                          <p:attrName>ppt_x</p:attrName>
                                        </p:attrNameLst>
                                      </p:cBhvr>
                                      <p:tavLst>
                                        <p:tav tm="0">
                                          <p:val>
                                            <p:strVal val="ppt_x"/>
                                          </p:val>
                                        </p:tav>
                                        <p:tav tm="50000">
                                          <p:val>
                                            <p:strVal val="ppt_x"/>
                                          </p:val>
                                        </p:tav>
                                        <p:tav tm="100000">
                                          <p:val>
                                            <p:strVal val="ppt_x-.3"/>
                                          </p:val>
                                        </p:tav>
                                      </p:tavLst>
                                    </p:anim>
                                    <p:anim calcmode="lin" valueType="num">
                                      <p:cBhvr>
                                        <p:cTn id="255" dur="500" fill="hold"/>
                                        <p:tgtEl>
                                          <p:spTgt spid="9219">
                                            <p:txEl>
                                              <p:pRg st="5" end="5"/>
                                            </p:txEl>
                                          </p:spTgt>
                                        </p:tgtEl>
                                        <p:attrNameLst>
                                          <p:attrName>ppt_y</p:attrName>
                                        </p:attrNameLst>
                                      </p:cBhvr>
                                      <p:tavLst>
                                        <p:tav tm="0">
                                          <p:val>
                                            <p:strVal val="ppt_y"/>
                                          </p:val>
                                        </p:tav>
                                        <p:tav tm="100000">
                                          <p:val>
                                            <p:strVal val="ppt_y"/>
                                          </p:val>
                                        </p:tav>
                                      </p:tavLst>
                                    </p:anim>
                                    <p:set>
                                      <p:cBhvr>
                                        <p:cTn id="256" dur="1" fill="hold">
                                          <p:stCondLst>
                                            <p:cond delay="499"/>
                                          </p:stCondLst>
                                        </p:cTn>
                                        <p:tgtEl>
                                          <p:spTgt spid="9219">
                                            <p:txEl>
                                              <p:pRg st="5" end="5"/>
                                            </p:txEl>
                                          </p:spTgt>
                                        </p:tgtEl>
                                        <p:attrNameLst>
                                          <p:attrName>style.visibility</p:attrName>
                                        </p:attrNameLst>
                                      </p:cBhvr>
                                      <p:to>
                                        <p:strVal val="hidden"/>
                                      </p:to>
                                    </p:set>
                                  </p:childTnLst>
                                </p:cTn>
                              </p:par>
                              <p:par>
                                <p:cTn id="257" presetID="39" presetClass="exit" presetSubtype="0" decel="100000" fill="hold" grpId="1" nodeType="withEffect">
                                  <p:stCondLst>
                                    <p:cond delay="0"/>
                                  </p:stCondLst>
                                  <p:childTnLst>
                                    <p:anim calcmode="lin" valueType="num">
                                      <p:cBhvr>
                                        <p:cTn id="258" dur="500" fill="hold"/>
                                        <p:tgtEl>
                                          <p:spTgt spid="9219">
                                            <p:txEl>
                                              <p:pRg st="6" end="6"/>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59" dur="500" fill="hold"/>
                                        <p:tgtEl>
                                          <p:spTgt spid="9219">
                                            <p:txEl>
                                              <p:pRg st="6" end="6"/>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60" dur="500" fill="hold"/>
                                        <p:tgtEl>
                                          <p:spTgt spid="9219">
                                            <p:txEl>
                                              <p:pRg st="6" end="6"/>
                                            </p:txEl>
                                          </p:spTgt>
                                        </p:tgtEl>
                                        <p:attrNameLst>
                                          <p:attrName>ppt_x</p:attrName>
                                        </p:attrNameLst>
                                      </p:cBhvr>
                                      <p:tavLst>
                                        <p:tav tm="0">
                                          <p:val>
                                            <p:strVal val="ppt_x"/>
                                          </p:val>
                                        </p:tav>
                                        <p:tav tm="50000">
                                          <p:val>
                                            <p:strVal val="ppt_x"/>
                                          </p:val>
                                        </p:tav>
                                        <p:tav tm="100000">
                                          <p:val>
                                            <p:strVal val="ppt_x-.3"/>
                                          </p:val>
                                        </p:tav>
                                      </p:tavLst>
                                    </p:anim>
                                    <p:anim calcmode="lin" valueType="num">
                                      <p:cBhvr>
                                        <p:cTn id="261" dur="500" fill="hold"/>
                                        <p:tgtEl>
                                          <p:spTgt spid="9219">
                                            <p:txEl>
                                              <p:pRg st="6" end="6"/>
                                            </p:txEl>
                                          </p:spTgt>
                                        </p:tgtEl>
                                        <p:attrNameLst>
                                          <p:attrName>ppt_y</p:attrName>
                                        </p:attrNameLst>
                                      </p:cBhvr>
                                      <p:tavLst>
                                        <p:tav tm="0">
                                          <p:val>
                                            <p:strVal val="ppt_y"/>
                                          </p:val>
                                        </p:tav>
                                        <p:tav tm="100000">
                                          <p:val>
                                            <p:strVal val="ppt_y"/>
                                          </p:val>
                                        </p:tav>
                                      </p:tavLst>
                                    </p:anim>
                                    <p:set>
                                      <p:cBhvr>
                                        <p:cTn id="262" dur="1" fill="hold">
                                          <p:stCondLst>
                                            <p:cond delay="499"/>
                                          </p:stCondLst>
                                        </p:cTn>
                                        <p:tgtEl>
                                          <p:spTgt spid="9219">
                                            <p:txEl>
                                              <p:pRg st="6" end="6"/>
                                            </p:txEl>
                                          </p:spTgt>
                                        </p:tgtEl>
                                        <p:attrNameLst>
                                          <p:attrName>style.visibility</p:attrName>
                                        </p:attrNameLst>
                                      </p:cBhvr>
                                      <p:to>
                                        <p:strVal val="hidden"/>
                                      </p:to>
                                    </p:set>
                                  </p:childTnLst>
                                </p:cTn>
                              </p:par>
                              <p:par>
                                <p:cTn id="263" presetID="39" presetClass="exit" presetSubtype="0" decel="100000" fill="hold" grpId="1" nodeType="withEffect">
                                  <p:stCondLst>
                                    <p:cond delay="0"/>
                                  </p:stCondLst>
                                  <p:childTnLst>
                                    <p:anim calcmode="lin" valueType="num">
                                      <p:cBhvr>
                                        <p:cTn id="264" dur="500" fill="hold"/>
                                        <p:tgtEl>
                                          <p:spTgt spid="9219">
                                            <p:txEl>
                                              <p:pRg st="7" end="7"/>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65" dur="500" fill="hold"/>
                                        <p:tgtEl>
                                          <p:spTgt spid="9219">
                                            <p:txEl>
                                              <p:pRg st="7" end="7"/>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66" dur="500" fill="hold"/>
                                        <p:tgtEl>
                                          <p:spTgt spid="9219">
                                            <p:txEl>
                                              <p:pRg st="7" end="7"/>
                                            </p:txEl>
                                          </p:spTgt>
                                        </p:tgtEl>
                                        <p:attrNameLst>
                                          <p:attrName>ppt_x</p:attrName>
                                        </p:attrNameLst>
                                      </p:cBhvr>
                                      <p:tavLst>
                                        <p:tav tm="0">
                                          <p:val>
                                            <p:strVal val="ppt_x"/>
                                          </p:val>
                                        </p:tav>
                                        <p:tav tm="50000">
                                          <p:val>
                                            <p:strVal val="ppt_x"/>
                                          </p:val>
                                        </p:tav>
                                        <p:tav tm="100000">
                                          <p:val>
                                            <p:strVal val="ppt_x-.3"/>
                                          </p:val>
                                        </p:tav>
                                      </p:tavLst>
                                    </p:anim>
                                    <p:anim calcmode="lin" valueType="num">
                                      <p:cBhvr>
                                        <p:cTn id="267" dur="500" fill="hold"/>
                                        <p:tgtEl>
                                          <p:spTgt spid="9219">
                                            <p:txEl>
                                              <p:pRg st="7" end="7"/>
                                            </p:txEl>
                                          </p:spTgt>
                                        </p:tgtEl>
                                        <p:attrNameLst>
                                          <p:attrName>ppt_y</p:attrName>
                                        </p:attrNameLst>
                                      </p:cBhvr>
                                      <p:tavLst>
                                        <p:tav tm="0">
                                          <p:val>
                                            <p:strVal val="ppt_y"/>
                                          </p:val>
                                        </p:tav>
                                        <p:tav tm="100000">
                                          <p:val>
                                            <p:strVal val="ppt_y"/>
                                          </p:val>
                                        </p:tav>
                                      </p:tavLst>
                                    </p:anim>
                                    <p:set>
                                      <p:cBhvr>
                                        <p:cTn id="268" dur="1" fill="hold">
                                          <p:stCondLst>
                                            <p:cond delay="499"/>
                                          </p:stCondLst>
                                        </p:cTn>
                                        <p:tgtEl>
                                          <p:spTgt spid="9219">
                                            <p:txEl>
                                              <p:pRg st="7" end="7"/>
                                            </p:txEl>
                                          </p:spTgt>
                                        </p:tgtEl>
                                        <p:attrNameLst>
                                          <p:attrName>style.visibility</p:attrName>
                                        </p:attrNameLst>
                                      </p:cBhvr>
                                      <p:to>
                                        <p:strVal val="hidden"/>
                                      </p:to>
                                    </p:set>
                                  </p:childTnLst>
                                </p:cTn>
                              </p:par>
                              <p:par>
                                <p:cTn id="269" presetID="39" presetClass="exit" presetSubtype="0" decel="100000" fill="hold" grpId="1" nodeType="withEffect">
                                  <p:stCondLst>
                                    <p:cond delay="0"/>
                                  </p:stCondLst>
                                  <p:childTnLst>
                                    <p:anim calcmode="lin" valueType="num">
                                      <p:cBhvr>
                                        <p:cTn id="270" dur="500" fill="hold"/>
                                        <p:tgtEl>
                                          <p:spTgt spid="9219">
                                            <p:txEl>
                                              <p:pRg st="8" end="8"/>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71" dur="500" fill="hold"/>
                                        <p:tgtEl>
                                          <p:spTgt spid="9219">
                                            <p:txEl>
                                              <p:pRg st="8" end="8"/>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72" dur="500" fill="hold"/>
                                        <p:tgtEl>
                                          <p:spTgt spid="9219">
                                            <p:txEl>
                                              <p:pRg st="8" end="8"/>
                                            </p:txEl>
                                          </p:spTgt>
                                        </p:tgtEl>
                                        <p:attrNameLst>
                                          <p:attrName>ppt_x</p:attrName>
                                        </p:attrNameLst>
                                      </p:cBhvr>
                                      <p:tavLst>
                                        <p:tav tm="0">
                                          <p:val>
                                            <p:strVal val="ppt_x"/>
                                          </p:val>
                                        </p:tav>
                                        <p:tav tm="50000">
                                          <p:val>
                                            <p:strVal val="ppt_x"/>
                                          </p:val>
                                        </p:tav>
                                        <p:tav tm="100000">
                                          <p:val>
                                            <p:strVal val="ppt_x-.3"/>
                                          </p:val>
                                        </p:tav>
                                      </p:tavLst>
                                    </p:anim>
                                    <p:anim calcmode="lin" valueType="num">
                                      <p:cBhvr>
                                        <p:cTn id="273" dur="500" fill="hold"/>
                                        <p:tgtEl>
                                          <p:spTgt spid="9219">
                                            <p:txEl>
                                              <p:pRg st="8" end="8"/>
                                            </p:txEl>
                                          </p:spTgt>
                                        </p:tgtEl>
                                        <p:attrNameLst>
                                          <p:attrName>ppt_y</p:attrName>
                                        </p:attrNameLst>
                                      </p:cBhvr>
                                      <p:tavLst>
                                        <p:tav tm="0">
                                          <p:val>
                                            <p:strVal val="ppt_y"/>
                                          </p:val>
                                        </p:tav>
                                        <p:tav tm="100000">
                                          <p:val>
                                            <p:strVal val="ppt_y"/>
                                          </p:val>
                                        </p:tav>
                                      </p:tavLst>
                                    </p:anim>
                                    <p:set>
                                      <p:cBhvr>
                                        <p:cTn id="274" dur="1" fill="hold">
                                          <p:stCondLst>
                                            <p:cond delay="499"/>
                                          </p:stCondLst>
                                        </p:cTn>
                                        <p:tgtEl>
                                          <p:spTgt spid="9219">
                                            <p:txEl>
                                              <p:pRg st="8" end="8"/>
                                            </p:txEl>
                                          </p:spTgt>
                                        </p:tgtEl>
                                        <p:attrNameLst>
                                          <p:attrName>style.visibility</p:attrName>
                                        </p:attrNameLst>
                                      </p:cBhvr>
                                      <p:to>
                                        <p:strVal val="hidden"/>
                                      </p:to>
                                    </p:set>
                                  </p:childTnLst>
                                </p:cTn>
                              </p:par>
                              <p:par>
                                <p:cTn id="275" presetID="39" presetClass="exit" presetSubtype="0" decel="100000" fill="hold" grpId="1" nodeType="withEffect">
                                  <p:stCondLst>
                                    <p:cond delay="0"/>
                                  </p:stCondLst>
                                  <p:childTnLst>
                                    <p:anim calcmode="lin" valueType="num">
                                      <p:cBhvr>
                                        <p:cTn id="276" dur="500" fill="hold"/>
                                        <p:tgtEl>
                                          <p:spTgt spid="9219">
                                            <p:txEl>
                                              <p:pRg st="9" end="9"/>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77" dur="500" fill="hold"/>
                                        <p:tgtEl>
                                          <p:spTgt spid="9219">
                                            <p:txEl>
                                              <p:pRg st="9" end="9"/>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78" dur="500" fill="hold"/>
                                        <p:tgtEl>
                                          <p:spTgt spid="9219">
                                            <p:txEl>
                                              <p:pRg st="9" end="9"/>
                                            </p:txEl>
                                          </p:spTgt>
                                        </p:tgtEl>
                                        <p:attrNameLst>
                                          <p:attrName>ppt_x</p:attrName>
                                        </p:attrNameLst>
                                      </p:cBhvr>
                                      <p:tavLst>
                                        <p:tav tm="0">
                                          <p:val>
                                            <p:strVal val="ppt_x"/>
                                          </p:val>
                                        </p:tav>
                                        <p:tav tm="50000">
                                          <p:val>
                                            <p:strVal val="ppt_x"/>
                                          </p:val>
                                        </p:tav>
                                        <p:tav tm="100000">
                                          <p:val>
                                            <p:strVal val="ppt_x-.3"/>
                                          </p:val>
                                        </p:tav>
                                      </p:tavLst>
                                    </p:anim>
                                    <p:anim calcmode="lin" valueType="num">
                                      <p:cBhvr>
                                        <p:cTn id="279" dur="500" fill="hold"/>
                                        <p:tgtEl>
                                          <p:spTgt spid="9219">
                                            <p:txEl>
                                              <p:pRg st="9" end="9"/>
                                            </p:txEl>
                                          </p:spTgt>
                                        </p:tgtEl>
                                        <p:attrNameLst>
                                          <p:attrName>ppt_y</p:attrName>
                                        </p:attrNameLst>
                                      </p:cBhvr>
                                      <p:tavLst>
                                        <p:tav tm="0">
                                          <p:val>
                                            <p:strVal val="ppt_y"/>
                                          </p:val>
                                        </p:tav>
                                        <p:tav tm="100000">
                                          <p:val>
                                            <p:strVal val="ppt_y"/>
                                          </p:val>
                                        </p:tav>
                                      </p:tavLst>
                                    </p:anim>
                                    <p:set>
                                      <p:cBhvr>
                                        <p:cTn id="280" dur="1" fill="hold">
                                          <p:stCondLst>
                                            <p:cond delay="499"/>
                                          </p:stCondLst>
                                        </p:cTn>
                                        <p:tgtEl>
                                          <p:spTgt spid="9219">
                                            <p:txEl>
                                              <p:pRg st="9" end="9"/>
                                            </p:txEl>
                                          </p:spTgt>
                                        </p:tgtEl>
                                        <p:attrNameLst>
                                          <p:attrName>style.visibility</p:attrName>
                                        </p:attrNameLst>
                                      </p:cBhvr>
                                      <p:to>
                                        <p:strVal val="hidden"/>
                                      </p:to>
                                    </p:set>
                                  </p:childTnLst>
                                </p:cTn>
                              </p:par>
                              <p:par>
                                <p:cTn id="281" presetID="39" presetClass="exit" presetSubtype="0" decel="100000" fill="hold" grpId="1" nodeType="withEffect">
                                  <p:stCondLst>
                                    <p:cond delay="0"/>
                                  </p:stCondLst>
                                  <p:childTnLst>
                                    <p:anim calcmode="lin" valueType="num">
                                      <p:cBhvr>
                                        <p:cTn id="282" dur="500" fill="hold"/>
                                        <p:tgtEl>
                                          <p:spTgt spid="9219">
                                            <p:txEl>
                                              <p:pRg st="10" end="1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83" dur="500" fill="hold"/>
                                        <p:tgtEl>
                                          <p:spTgt spid="9219">
                                            <p:txEl>
                                              <p:pRg st="10" end="1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84" dur="500" fill="hold"/>
                                        <p:tgtEl>
                                          <p:spTgt spid="9219">
                                            <p:txEl>
                                              <p:pRg st="10" end="10"/>
                                            </p:txEl>
                                          </p:spTgt>
                                        </p:tgtEl>
                                        <p:attrNameLst>
                                          <p:attrName>ppt_x</p:attrName>
                                        </p:attrNameLst>
                                      </p:cBhvr>
                                      <p:tavLst>
                                        <p:tav tm="0">
                                          <p:val>
                                            <p:strVal val="ppt_x"/>
                                          </p:val>
                                        </p:tav>
                                        <p:tav tm="50000">
                                          <p:val>
                                            <p:strVal val="ppt_x"/>
                                          </p:val>
                                        </p:tav>
                                        <p:tav tm="100000">
                                          <p:val>
                                            <p:strVal val="ppt_x-.3"/>
                                          </p:val>
                                        </p:tav>
                                      </p:tavLst>
                                    </p:anim>
                                    <p:anim calcmode="lin" valueType="num">
                                      <p:cBhvr>
                                        <p:cTn id="285" dur="500" fill="hold"/>
                                        <p:tgtEl>
                                          <p:spTgt spid="9219">
                                            <p:txEl>
                                              <p:pRg st="10" end="10"/>
                                            </p:txEl>
                                          </p:spTgt>
                                        </p:tgtEl>
                                        <p:attrNameLst>
                                          <p:attrName>ppt_y</p:attrName>
                                        </p:attrNameLst>
                                      </p:cBhvr>
                                      <p:tavLst>
                                        <p:tav tm="0">
                                          <p:val>
                                            <p:strVal val="ppt_y"/>
                                          </p:val>
                                        </p:tav>
                                        <p:tav tm="100000">
                                          <p:val>
                                            <p:strVal val="ppt_y"/>
                                          </p:val>
                                        </p:tav>
                                      </p:tavLst>
                                    </p:anim>
                                    <p:set>
                                      <p:cBhvr>
                                        <p:cTn id="286" dur="1" fill="hold">
                                          <p:stCondLst>
                                            <p:cond delay="499"/>
                                          </p:stCondLst>
                                        </p:cTn>
                                        <p:tgtEl>
                                          <p:spTgt spid="9219">
                                            <p:txEl>
                                              <p:pRg st="10" end="10"/>
                                            </p:txEl>
                                          </p:spTgt>
                                        </p:tgtEl>
                                        <p:attrNameLst>
                                          <p:attrName>style.visibility</p:attrName>
                                        </p:attrNameLst>
                                      </p:cBhvr>
                                      <p:to>
                                        <p:strVal val="hidden"/>
                                      </p:to>
                                    </p:set>
                                  </p:childTnLst>
                                </p:cTn>
                              </p:par>
                              <p:par>
                                <p:cTn id="287" presetID="39" presetClass="exit" presetSubtype="0" decel="100000" fill="hold" grpId="1" nodeType="withEffect">
                                  <p:stCondLst>
                                    <p:cond delay="0"/>
                                  </p:stCondLst>
                                  <p:childTnLst>
                                    <p:anim calcmode="lin" valueType="num">
                                      <p:cBhvr>
                                        <p:cTn id="288" dur="500" fill="hold"/>
                                        <p:tgtEl>
                                          <p:spTgt spid="9219">
                                            <p:txEl>
                                              <p:pRg st="11" end="1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89" dur="500" fill="hold"/>
                                        <p:tgtEl>
                                          <p:spTgt spid="9219">
                                            <p:txEl>
                                              <p:pRg st="11" end="1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90" dur="500" fill="hold"/>
                                        <p:tgtEl>
                                          <p:spTgt spid="9219">
                                            <p:txEl>
                                              <p:pRg st="11" end="11"/>
                                            </p:txEl>
                                          </p:spTgt>
                                        </p:tgtEl>
                                        <p:attrNameLst>
                                          <p:attrName>ppt_x</p:attrName>
                                        </p:attrNameLst>
                                      </p:cBhvr>
                                      <p:tavLst>
                                        <p:tav tm="0">
                                          <p:val>
                                            <p:strVal val="ppt_x"/>
                                          </p:val>
                                        </p:tav>
                                        <p:tav tm="50000">
                                          <p:val>
                                            <p:strVal val="ppt_x"/>
                                          </p:val>
                                        </p:tav>
                                        <p:tav tm="100000">
                                          <p:val>
                                            <p:strVal val="ppt_x-.3"/>
                                          </p:val>
                                        </p:tav>
                                      </p:tavLst>
                                    </p:anim>
                                    <p:anim calcmode="lin" valueType="num">
                                      <p:cBhvr>
                                        <p:cTn id="291" dur="500" fill="hold"/>
                                        <p:tgtEl>
                                          <p:spTgt spid="9219">
                                            <p:txEl>
                                              <p:pRg st="11" end="11"/>
                                            </p:txEl>
                                          </p:spTgt>
                                        </p:tgtEl>
                                        <p:attrNameLst>
                                          <p:attrName>ppt_y</p:attrName>
                                        </p:attrNameLst>
                                      </p:cBhvr>
                                      <p:tavLst>
                                        <p:tav tm="0">
                                          <p:val>
                                            <p:strVal val="ppt_y"/>
                                          </p:val>
                                        </p:tav>
                                        <p:tav tm="100000">
                                          <p:val>
                                            <p:strVal val="ppt_y"/>
                                          </p:val>
                                        </p:tav>
                                      </p:tavLst>
                                    </p:anim>
                                    <p:set>
                                      <p:cBhvr>
                                        <p:cTn id="292" dur="1" fill="hold">
                                          <p:stCondLst>
                                            <p:cond delay="499"/>
                                          </p:stCondLst>
                                        </p:cTn>
                                        <p:tgtEl>
                                          <p:spTgt spid="9219">
                                            <p:txEl>
                                              <p:pRg st="11" end="11"/>
                                            </p:txEl>
                                          </p:spTgt>
                                        </p:tgtEl>
                                        <p:attrNameLst>
                                          <p:attrName>style.visibility</p:attrName>
                                        </p:attrNameLst>
                                      </p:cBhvr>
                                      <p:to>
                                        <p:strVal val="hidden"/>
                                      </p:to>
                                    </p:set>
                                  </p:childTnLst>
                                </p:cTn>
                              </p:par>
                              <p:par>
                                <p:cTn id="293" presetID="39" presetClass="exit" presetSubtype="0" decel="100000" fill="hold" grpId="1" nodeType="withEffect">
                                  <p:stCondLst>
                                    <p:cond delay="0"/>
                                  </p:stCondLst>
                                  <p:childTnLst>
                                    <p:anim calcmode="lin" valueType="num">
                                      <p:cBhvr>
                                        <p:cTn id="294" dur="500" fill="hold"/>
                                        <p:tgtEl>
                                          <p:spTgt spid="9219">
                                            <p:txEl>
                                              <p:pRg st="12" end="1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295" dur="500" fill="hold"/>
                                        <p:tgtEl>
                                          <p:spTgt spid="9219">
                                            <p:txEl>
                                              <p:pRg st="12" end="1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296" dur="500" fill="hold"/>
                                        <p:tgtEl>
                                          <p:spTgt spid="9219">
                                            <p:txEl>
                                              <p:pRg st="12" end="12"/>
                                            </p:txEl>
                                          </p:spTgt>
                                        </p:tgtEl>
                                        <p:attrNameLst>
                                          <p:attrName>ppt_x</p:attrName>
                                        </p:attrNameLst>
                                      </p:cBhvr>
                                      <p:tavLst>
                                        <p:tav tm="0">
                                          <p:val>
                                            <p:strVal val="ppt_x"/>
                                          </p:val>
                                        </p:tav>
                                        <p:tav tm="50000">
                                          <p:val>
                                            <p:strVal val="ppt_x"/>
                                          </p:val>
                                        </p:tav>
                                        <p:tav tm="100000">
                                          <p:val>
                                            <p:strVal val="ppt_x-.3"/>
                                          </p:val>
                                        </p:tav>
                                      </p:tavLst>
                                    </p:anim>
                                    <p:anim calcmode="lin" valueType="num">
                                      <p:cBhvr>
                                        <p:cTn id="297" dur="500" fill="hold"/>
                                        <p:tgtEl>
                                          <p:spTgt spid="9219">
                                            <p:txEl>
                                              <p:pRg st="12" end="12"/>
                                            </p:txEl>
                                          </p:spTgt>
                                        </p:tgtEl>
                                        <p:attrNameLst>
                                          <p:attrName>ppt_y</p:attrName>
                                        </p:attrNameLst>
                                      </p:cBhvr>
                                      <p:tavLst>
                                        <p:tav tm="0">
                                          <p:val>
                                            <p:strVal val="ppt_y"/>
                                          </p:val>
                                        </p:tav>
                                        <p:tav tm="100000">
                                          <p:val>
                                            <p:strVal val="ppt_y"/>
                                          </p:val>
                                        </p:tav>
                                      </p:tavLst>
                                    </p:anim>
                                    <p:set>
                                      <p:cBhvr>
                                        <p:cTn id="298" dur="1" fill="hold">
                                          <p:stCondLst>
                                            <p:cond delay="499"/>
                                          </p:stCondLst>
                                        </p:cTn>
                                        <p:tgtEl>
                                          <p:spTgt spid="9219">
                                            <p:txEl>
                                              <p:pRg st="12" end="12"/>
                                            </p:txEl>
                                          </p:spTgt>
                                        </p:tgtEl>
                                        <p:attrNameLst>
                                          <p:attrName>style.visibility</p:attrName>
                                        </p:attrNameLst>
                                      </p:cBhvr>
                                      <p:to>
                                        <p:strVal val="hidden"/>
                                      </p:to>
                                    </p:set>
                                  </p:childTnLst>
                                </p:cTn>
                              </p:par>
                              <p:par>
                                <p:cTn id="299" presetID="39" presetClass="exit" presetSubtype="0" decel="100000" fill="hold" grpId="1" nodeType="withEffect">
                                  <p:stCondLst>
                                    <p:cond delay="0"/>
                                  </p:stCondLst>
                                  <p:childTnLst>
                                    <p:anim calcmode="lin" valueType="num">
                                      <p:cBhvr>
                                        <p:cTn id="300" dur="500" fill="hold"/>
                                        <p:tgtEl>
                                          <p:spTgt spid="9219">
                                            <p:txEl>
                                              <p:pRg st="13" end="1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01" dur="500" fill="hold"/>
                                        <p:tgtEl>
                                          <p:spTgt spid="9219">
                                            <p:txEl>
                                              <p:pRg st="13" end="1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02" dur="500" fill="hold"/>
                                        <p:tgtEl>
                                          <p:spTgt spid="9219">
                                            <p:txEl>
                                              <p:pRg st="13" end="13"/>
                                            </p:txEl>
                                          </p:spTgt>
                                        </p:tgtEl>
                                        <p:attrNameLst>
                                          <p:attrName>ppt_x</p:attrName>
                                        </p:attrNameLst>
                                      </p:cBhvr>
                                      <p:tavLst>
                                        <p:tav tm="0">
                                          <p:val>
                                            <p:strVal val="ppt_x"/>
                                          </p:val>
                                        </p:tav>
                                        <p:tav tm="50000">
                                          <p:val>
                                            <p:strVal val="ppt_x"/>
                                          </p:val>
                                        </p:tav>
                                        <p:tav tm="100000">
                                          <p:val>
                                            <p:strVal val="ppt_x-.3"/>
                                          </p:val>
                                        </p:tav>
                                      </p:tavLst>
                                    </p:anim>
                                    <p:anim calcmode="lin" valueType="num">
                                      <p:cBhvr>
                                        <p:cTn id="303" dur="500" fill="hold"/>
                                        <p:tgtEl>
                                          <p:spTgt spid="9219">
                                            <p:txEl>
                                              <p:pRg st="13" end="13"/>
                                            </p:txEl>
                                          </p:spTgt>
                                        </p:tgtEl>
                                        <p:attrNameLst>
                                          <p:attrName>ppt_y</p:attrName>
                                        </p:attrNameLst>
                                      </p:cBhvr>
                                      <p:tavLst>
                                        <p:tav tm="0">
                                          <p:val>
                                            <p:strVal val="ppt_y"/>
                                          </p:val>
                                        </p:tav>
                                        <p:tav tm="100000">
                                          <p:val>
                                            <p:strVal val="ppt_y"/>
                                          </p:val>
                                        </p:tav>
                                      </p:tavLst>
                                    </p:anim>
                                    <p:set>
                                      <p:cBhvr>
                                        <p:cTn id="304" dur="1" fill="hold">
                                          <p:stCondLst>
                                            <p:cond delay="499"/>
                                          </p:stCondLst>
                                        </p:cTn>
                                        <p:tgtEl>
                                          <p:spTgt spid="9219">
                                            <p:txEl>
                                              <p:pRg st="13" end="13"/>
                                            </p:txEl>
                                          </p:spTgt>
                                        </p:tgtEl>
                                        <p:attrNameLst>
                                          <p:attrName>style.visibility</p:attrName>
                                        </p:attrNameLst>
                                      </p:cBhvr>
                                      <p:to>
                                        <p:strVal val="hidden"/>
                                      </p:to>
                                    </p:set>
                                  </p:childTnLst>
                                </p:cTn>
                              </p:par>
                              <p:par>
                                <p:cTn id="305" presetID="39" presetClass="exit" presetSubtype="0" decel="100000" fill="hold" grpId="1" nodeType="withEffect">
                                  <p:stCondLst>
                                    <p:cond delay="0"/>
                                  </p:stCondLst>
                                  <p:childTnLst>
                                    <p:anim calcmode="lin" valueType="num">
                                      <p:cBhvr>
                                        <p:cTn id="306" dur="500" fill="hold"/>
                                        <p:tgtEl>
                                          <p:spTgt spid="9220">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07" dur="500" fill="hold"/>
                                        <p:tgtEl>
                                          <p:spTgt spid="9220">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08" dur="500" fill="hold"/>
                                        <p:tgtEl>
                                          <p:spTgt spid="9220">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309" dur="500" fill="hold"/>
                                        <p:tgtEl>
                                          <p:spTgt spid="9220">
                                            <p:txEl>
                                              <p:pRg st="0" end="0"/>
                                            </p:txEl>
                                          </p:spTgt>
                                        </p:tgtEl>
                                        <p:attrNameLst>
                                          <p:attrName>ppt_y</p:attrName>
                                        </p:attrNameLst>
                                      </p:cBhvr>
                                      <p:tavLst>
                                        <p:tav tm="0">
                                          <p:val>
                                            <p:strVal val="ppt_y"/>
                                          </p:val>
                                        </p:tav>
                                        <p:tav tm="100000">
                                          <p:val>
                                            <p:strVal val="ppt_y"/>
                                          </p:val>
                                        </p:tav>
                                      </p:tavLst>
                                    </p:anim>
                                    <p:set>
                                      <p:cBhvr>
                                        <p:cTn id="310" dur="1" fill="hold">
                                          <p:stCondLst>
                                            <p:cond delay="499"/>
                                          </p:stCondLst>
                                        </p:cTn>
                                        <p:tgtEl>
                                          <p:spTgt spid="9220">
                                            <p:txEl>
                                              <p:pRg st="0" end="0"/>
                                            </p:txEl>
                                          </p:spTgt>
                                        </p:tgtEl>
                                        <p:attrNameLst>
                                          <p:attrName>style.visibility</p:attrName>
                                        </p:attrNameLst>
                                      </p:cBhvr>
                                      <p:to>
                                        <p:strVal val="hidden"/>
                                      </p:to>
                                    </p:set>
                                  </p:childTnLst>
                                </p:cTn>
                              </p:par>
                              <p:par>
                                <p:cTn id="311" presetID="39" presetClass="exit" presetSubtype="0" decel="100000" fill="hold" grpId="1" nodeType="withEffect">
                                  <p:stCondLst>
                                    <p:cond delay="0"/>
                                  </p:stCondLst>
                                  <p:childTnLst>
                                    <p:anim calcmode="lin" valueType="num">
                                      <p:cBhvr>
                                        <p:cTn id="312" dur="500" fill="hold"/>
                                        <p:tgtEl>
                                          <p:spTgt spid="9220">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13" dur="500" fill="hold"/>
                                        <p:tgtEl>
                                          <p:spTgt spid="9220">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14" dur="500" fill="hold"/>
                                        <p:tgtEl>
                                          <p:spTgt spid="9220">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315" dur="500" fill="hold"/>
                                        <p:tgtEl>
                                          <p:spTgt spid="9220">
                                            <p:txEl>
                                              <p:pRg st="2" end="2"/>
                                            </p:txEl>
                                          </p:spTgt>
                                        </p:tgtEl>
                                        <p:attrNameLst>
                                          <p:attrName>ppt_y</p:attrName>
                                        </p:attrNameLst>
                                      </p:cBhvr>
                                      <p:tavLst>
                                        <p:tav tm="0">
                                          <p:val>
                                            <p:strVal val="ppt_y"/>
                                          </p:val>
                                        </p:tav>
                                        <p:tav tm="100000">
                                          <p:val>
                                            <p:strVal val="ppt_y"/>
                                          </p:val>
                                        </p:tav>
                                      </p:tavLst>
                                    </p:anim>
                                    <p:set>
                                      <p:cBhvr>
                                        <p:cTn id="316" dur="1" fill="hold">
                                          <p:stCondLst>
                                            <p:cond delay="499"/>
                                          </p:stCondLst>
                                        </p:cTn>
                                        <p:tgtEl>
                                          <p:spTgt spid="9220">
                                            <p:txEl>
                                              <p:pRg st="2" end="2"/>
                                            </p:txEl>
                                          </p:spTgt>
                                        </p:tgtEl>
                                        <p:attrNameLst>
                                          <p:attrName>style.visibility</p:attrName>
                                        </p:attrNameLst>
                                      </p:cBhvr>
                                      <p:to>
                                        <p:strVal val="hidden"/>
                                      </p:to>
                                    </p:set>
                                  </p:childTnLst>
                                </p:cTn>
                              </p:par>
                              <p:par>
                                <p:cTn id="317" presetID="39" presetClass="exit" presetSubtype="0" decel="100000" fill="hold" grpId="1" nodeType="withEffect">
                                  <p:stCondLst>
                                    <p:cond delay="0"/>
                                  </p:stCondLst>
                                  <p:childTnLst>
                                    <p:anim calcmode="lin" valueType="num">
                                      <p:cBhvr>
                                        <p:cTn id="318" dur="500" fill="hold"/>
                                        <p:tgtEl>
                                          <p:spTgt spid="9220">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19" dur="500" fill="hold"/>
                                        <p:tgtEl>
                                          <p:spTgt spid="9220">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20" dur="500" fill="hold"/>
                                        <p:tgtEl>
                                          <p:spTgt spid="9220">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321" dur="500" fill="hold"/>
                                        <p:tgtEl>
                                          <p:spTgt spid="9220">
                                            <p:txEl>
                                              <p:pRg st="3" end="3"/>
                                            </p:txEl>
                                          </p:spTgt>
                                        </p:tgtEl>
                                        <p:attrNameLst>
                                          <p:attrName>ppt_y</p:attrName>
                                        </p:attrNameLst>
                                      </p:cBhvr>
                                      <p:tavLst>
                                        <p:tav tm="0">
                                          <p:val>
                                            <p:strVal val="ppt_y"/>
                                          </p:val>
                                        </p:tav>
                                        <p:tav tm="100000">
                                          <p:val>
                                            <p:strVal val="ppt_y"/>
                                          </p:val>
                                        </p:tav>
                                      </p:tavLst>
                                    </p:anim>
                                    <p:set>
                                      <p:cBhvr>
                                        <p:cTn id="322" dur="1" fill="hold">
                                          <p:stCondLst>
                                            <p:cond delay="499"/>
                                          </p:stCondLst>
                                        </p:cTn>
                                        <p:tgtEl>
                                          <p:spTgt spid="9220">
                                            <p:txEl>
                                              <p:pRg st="3" end="3"/>
                                            </p:txEl>
                                          </p:spTgt>
                                        </p:tgtEl>
                                        <p:attrNameLst>
                                          <p:attrName>style.visibility</p:attrName>
                                        </p:attrNameLst>
                                      </p:cBhvr>
                                      <p:to>
                                        <p:strVal val="hidden"/>
                                      </p:to>
                                    </p:set>
                                  </p:childTnLst>
                                </p:cTn>
                              </p:par>
                              <p:par>
                                <p:cTn id="323" presetID="39" presetClass="exit" presetSubtype="0" decel="100000" fill="hold" grpId="1" nodeType="withEffect">
                                  <p:stCondLst>
                                    <p:cond delay="0"/>
                                  </p:stCondLst>
                                  <p:childTnLst>
                                    <p:anim calcmode="lin" valueType="num">
                                      <p:cBhvr>
                                        <p:cTn id="324" dur="500" fill="hold"/>
                                        <p:tgtEl>
                                          <p:spTgt spid="9220">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25" dur="500" fill="hold"/>
                                        <p:tgtEl>
                                          <p:spTgt spid="9220">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26" dur="500" fill="hold"/>
                                        <p:tgtEl>
                                          <p:spTgt spid="9220">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327" dur="500" fill="hold"/>
                                        <p:tgtEl>
                                          <p:spTgt spid="9220">
                                            <p:txEl>
                                              <p:pRg st="4" end="4"/>
                                            </p:txEl>
                                          </p:spTgt>
                                        </p:tgtEl>
                                        <p:attrNameLst>
                                          <p:attrName>ppt_y</p:attrName>
                                        </p:attrNameLst>
                                      </p:cBhvr>
                                      <p:tavLst>
                                        <p:tav tm="0">
                                          <p:val>
                                            <p:strVal val="ppt_y"/>
                                          </p:val>
                                        </p:tav>
                                        <p:tav tm="100000">
                                          <p:val>
                                            <p:strVal val="ppt_y"/>
                                          </p:val>
                                        </p:tav>
                                      </p:tavLst>
                                    </p:anim>
                                    <p:set>
                                      <p:cBhvr>
                                        <p:cTn id="328" dur="1" fill="hold">
                                          <p:stCondLst>
                                            <p:cond delay="499"/>
                                          </p:stCondLst>
                                        </p:cTn>
                                        <p:tgtEl>
                                          <p:spTgt spid="9220">
                                            <p:txEl>
                                              <p:pRg st="4" end="4"/>
                                            </p:txEl>
                                          </p:spTgt>
                                        </p:tgtEl>
                                        <p:attrNameLst>
                                          <p:attrName>style.visibility</p:attrName>
                                        </p:attrNameLst>
                                      </p:cBhvr>
                                      <p:to>
                                        <p:strVal val="hidden"/>
                                      </p:to>
                                    </p:set>
                                  </p:childTnLst>
                                </p:cTn>
                              </p:par>
                              <p:par>
                                <p:cTn id="329" presetID="39" presetClass="exit" presetSubtype="0" decel="100000" fill="hold" grpId="1" nodeType="withEffect">
                                  <p:stCondLst>
                                    <p:cond delay="0"/>
                                  </p:stCondLst>
                                  <p:childTnLst>
                                    <p:anim calcmode="lin" valueType="num">
                                      <p:cBhvr>
                                        <p:cTn id="330" dur="500" fill="hold"/>
                                        <p:tgtEl>
                                          <p:spTgt spid="9220">
                                            <p:txEl>
                                              <p:pRg st="5" end="5"/>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31" dur="500" fill="hold"/>
                                        <p:tgtEl>
                                          <p:spTgt spid="9220">
                                            <p:txEl>
                                              <p:pRg st="5" end="5"/>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32" dur="500" fill="hold"/>
                                        <p:tgtEl>
                                          <p:spTgt spid="9220">
                                            <p:txEl>
                                              <p:pRg st="5" end="5"/>
                                            </p:txEl>
                                          </p:spTgt>
                                        </p:tgtEl>
                                        <p:attrNameLst>
                                          <p:attrName>ppt_x</p:attrName>
                                        </p:attrNameLst>
                                      </p:cBhvr>
                                      <p:tavLst>
                                        <p:tav tm="0">
                                          <p:val>
                                            <p:strVal val="ppt_x"/>
                                          </p:val>
                                        </p:tav>
                                        <p:tav tm="50000">
                                          <p:val>
                                            <p:strVal val="ppt_x"/>
                                          </p:val>
                                        </p:tav>
                                        <p:tav tm="100000">
                                          <p:val>
                                            <p:strVal val="ppt_x-.3"/>
                                          </p:val>
                                        </p:tav>
                                      </p:tavLst>
                                    </p:anim>
                                    <p:anim calcmode="lin" valueType="num">
                                      <p:cBhvr>
                                        <p:cTn id="333" dur="500" fill="hold"/>
                                        <p:tgtEl>
                                          <p:spTgt spid="9220">
                                            <p:txEl>
                                              <p:pRg st="5" end="5"/>
                                            </p:txEl>
                                          </p:spTgt>
                                        </p:tgtEl>
                                        <p:attrNameLst>
                                          <p:attrName>ppt_y</p:attrName>
                                        </p:attrNameLst>
                                      </p:cBhvr>
                                      <p:tavLst>
                                        <p:tav tm="0">
                                          <p:val>
                                            <p:strVal val="ppt_y"/>
                                          </p:val>
                                        </p:tav>
                                        <p:tav tm="100000">
                                          <p:val>
                                            <p:strVal val="ppt_y"/>
                                          </p:val>
                                        </p:tav>
                                      </p:tavLst>
                                    </p:anim>
                                    <p:set>
                                      <p:cBhvr>
                                        <p:cTn id="334" dur="1" fill="hold">
                                          <p:stCondLst>
                                            <p:cond delay="499"/>
                                          </p:stCondLst>
                                        </p:cTn>
                                        <p:tgtEl>
                                          <p:spTgt spid="9220">
                                            <p:txEl>
                                              <p:pRg st="5" end="5"/>
                                            </p:txEl>
                                          </p:spTgt>
                                        </p:tgtEl>
                                        <p:attrNameLst>
                                          <p:attrName>style.visibility</p:attrName>
                                        </p:attrNameLst>
                                      </p:cBhvr>
                                      <p:to>
                                        <p:strVal val="hidden"/>
                                      </p:to>
                                    </p:set>
                                  </p:childTnLst>
                                </p:cTn>
                              </p:par>
                              <p:par>
                                <p:cTn id="335" presetID="39" presetClass="exit" presetSubtype="0" decel="100000" fill="hold" grpId="1" nodeType="withEffect">
                                  <p:stCondLst>
                                    <p:cond delay="0"/>
                                  </p:stCondLst>
                                  <p:childTnLst>
                                    <p:anim calcmode="lin" valueType="num">
                                      <p:cBhvr>
                                        <p:cTn id="336" dur="500" fill="hold"/>
                                        <p:tgtEl>
                                          <p:spTgt spid="9220">
                                            <p:txEl>
                                              <p:pRg st="6" end="6"/>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37" dur="500" fill="hold"/>
                                        <p:tgtEl>
                                          <p:spTgt spid="9220">
                                            <p:txEl>
                                              <p:pRg st="6" end="6"/>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38" dur="500" fill="hold"/>
                                        <p:tgtEl>
                                          <p:spTgt spid="9220">
                                            <p:txEl>
                                              <p:pRg st="6" end="6"/>
                                            </p:txEl>
                                          </p:spTgt>
                                        </p:tgtEl>
                                        <p:attrNameLst>
                                          <p:attrName>ppt_x</p:attrName>
                                        </p:attrNameLst>
                                      </p:cBhvr>
                                      <p:tavLst>
                                        <p:tav tm="0">
                                          <p:val>
                                            <p:strVal val="ppt_x"/>
                                          </p:val>
                                        </p:tav>
                                        <p:tav tm="50000">
                                          <p:val>
                                            <p:strVal val="ppt_x"/>
                                          </p:val>
                                        </p:tav>
                                        <p:tav tm="100000">
                                          <p:val>
                                            <p:strVal val="ppt_x-.3"/>
                                          </p:val>
                                        </p:tav>
                                      </p:tavLst>
                                    </p:anim>
                                    <p:anim calcmode="lin" valueType="num">
                                      <p:cBhvr>
                                        <p:cTn id="339" dur="500" fill="hold"/>
                                        <p:tgtEl>
                                          <p:spTgt spid="9220">
                                            <p:txEl>
                                              <p:pRg st="6" end="6"/>
                                            </p:txEl>
                                          </p:spTgt>
                                        </p:tgtEl>
                                        <p:attrNameLst>
                                          <p:attrName>ppt_y</p:attrName>
                                        </p:attrNameLst>
                                      </p:cBhvr>
                                      <p:tavLst>
                                        <p:tav tm="0">
                                          <p:val>
                                            <p:strVal val="ppt_y"/>
                                          </p:val>
                                        </p:tav>
                                        <p:tav tm="100000">
                                          <p:val>
                                            <p:strVal val="ppt_y"/>
                                          </p:val>
                                        </p:tav>
                                      </p:tavLst>
                                    </p:anim>
                                    <p:set>
                                      <p:cBhvr>
                                        <p:cTn id="340" dur="1" fill="hold">
                                          <p:stCondLst>
                                            <p:cond delay="499"/>
                                          </p:stCondLst>
                                        </p:cTn>
                                        <p:tgtEl>
                                          <p:spTgt spid="9220">
                                            <p:txEl>
                                              <p:pRg st="6" end="6"/>
                                            </p:txEl>
                                          </p:spTgt>
                                        </p:tgtEl>
                                        <p:attrNameLst>
                                          <p:attrName>style.visibility</p:attrName>
                                        </p:attrNameLst>
                                      </p:cBhvr>
                                      <p:to>
                                        <p:strVal val="hidden"/>
                                      </p:to>
                                    </p:set>
                                  </p:childTnLst>
                                </p:cTn>
                              </p:par>
                              <p:par>
                                <p:cTn id="341" presetID="39" presetClass="exit" presetSubtype="0" decel="100000" fill="hold" grpId="1" nodeType="withEffect">
                                  <p:stCondLst>
                                    <p:cond delay="0"/>
                                  </p:stCondLst>
                                  <p:childTnLst>
                                    <p:anim calcmode="lin" valueType="num">
                                      <p:cBhvr>
                                        <p:cTn id="342" dur="500" fill="hold"/>
                                        <p:tgtEl>
                                          <p:spTgt spid="9220">
                                            <p:txEl>
                                              <p:pRg st="7" end="7"/>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43" dur="500" fill="hold"/>
                                        <p:tgtEl>
                                          <p:spTgt spid="9220">
                                            <p:txEl>
                                              <p:pRg st="7" end="7"/>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44" dur="500" fill="hold"/>
                                        <p:tgtEl>
                                          <p:spTgt spid="9220">
                                            <p:txEl>
                                              <p:pRg st="7" end="7"/>
                                            </p:txEl>
                                          </p:spTgt>
                                        </p:tgtEl>
                                        <p:attrNameLst>
                                          <p:attrName>ppt_x</p:attrName>
                                        </p:attrNameLst>
                                      </p:cBhvr>
                                      <p:tavLst>
                                        <p:tav tm="0">
                                          <p:val>
                                            <p:strVal val="ppt_x"/>
                                          </p:val>
                                        </p:tav>
                                        <p:tav tm="50000">
                                          <p:val>
                                            <p:strVal val="ppt_x"/>
                                          </p:val>
                                        </p:tav>
                                        <p:tav tm="100000">
                                          <p:val>
                                            <p:strVal val="ppt_x-.3"/>
                                          </p:val>
                                        </p:tav>
                                      </p:tavLst>
                                    </p:anim>
                                    <p:anim calcmode="lin" valueType="num">
                                      <p:cBhvr>
                                        <p:cTn id="345" dur="500" fill="hold"/>
                                        <p:tgtEl>
                                          <p:spTgt spid="9220">
                                            <p:txEl>
                                              <p:pRg st="7" end="7"/>
                                            </p:txEl>
                                          </p:spTgt>
                                        </p:tgtEl>
                                        <p:attrNameLst>
                                          <p:attrName>ppt_y</p:attrName>
                                        </p:attrNameLst>
                                      </p:cBhvr>
                                      <p:tavLst>
                                        <p:tav tm="0">
                                          <p:val>
                                            <p:strVal val="ppt_y"/>
                                          </p:val>
                                        </p:tav>
                                        <p:tav tm="100000">
                                          <p:val>
                                            <p:strVal val="ppt_y"/>
                                          </p:val>
                                        </p:tav>
                                      </p:tavLst>
                                    </p:anim>
                                    <p:set>
                                      <p:cBhvr>
                                        <p:cTn id="346" dur="1" fill="hold">
                                          <p:stCondLst>
                                            <p:cond delay="499"/>
                                          </p:stCondLst>
                                        </p:cTn>
                                        <p:tgtEl>
                                          <p:spTgt spid="9220">
                                            <p:txEl>
                                              <p:pRg st="7" end="7"/>
                                            </p:txEl>
                                          </p:spTgt>
                                        </p:tgtEl>
                                        <p:attrNameLst>
                                          <p:attrName>style.visibility</p:attrName>
                                        </p:attrNameLst>
                                      </p:cBhvr>
                                      <p:to>
                                        <p:strVal val="hidden"/>
                                      </p:to>
                                    </p:set>
                                  </p:childTnLst>
                                </p:cTn>
                              </p:par>
                              <p:par>
                                <p:cTn id="347" presetID="39" presetClass="exit" presetSubtype="0" decel="100000" fill="hold" grpId="1" nodeType="withEffect">
                                  <p:stCondLst>
                                    <p:cond delay="0"/>
                                  </p:stCondLst>
                                  <p:childTnLst>
                                    <p:anim calcmode="lin" valueType="num">
                                      <p:cBhvr>
                                        <p:cTn id="348" dur="500" fill="hold"/>
                                        <p:tgtEl>
                                          <p:spTgt spid="9220">
                                            <p:txEl>
                                              <p:pRg st="8" end="8"/>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49" dur="500" fill="hold"/>
                                        <p:tgtEl>
                                          <p:spTgt spid="9220">
                                            <p:txEl>
                                              <p:pRg st="8" end="8"/>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50" dur="500" fill="hold"/>
                                        <p:tgtEl>
                                          <p:spTgt spid="9220">
                                            <p:txEl>
                                              <p:pRg st="8" end="8"/>
                                            </p:txEl>
                                          </p:spTgt>
                                        </p:tgtEl>
                                        <p:attrNameLst>
                                          <p:attrName>ppt_x</p:attrName>
                                        </p:attrNameLst>
                                      </p:cBhvr>
                                      <p:tavLst>
                                        <p:tav tm="0">
                                          <p:val>
                                            <p:strVal val="ppt_x"/>
                                          </p:val>
                                        </p:tav>
                                        <p:tav tm="50000">
                                          <p:val>
                                            <p:strVal val="ppt_x"/>
                                          </p:val>
                                        </p:tav>
                                        <p:tav tm="100000">
                                          <p:val>
                                            <p:strVal val="ppt_x-.3"/>
                                          </p:val>
                                        </p:tav>
                                      </p:tavLst>
                                    </p:anim>
                                    <p:anim calcmode="lin" valueType="num">
                                      <p:cBhvr>
                                        <p:cTn id="351" dur="500" fill="hold"/>
                                        <p:tgtEl>
                                          <p:spTgt spid="9220">
                                            <p:txEl>
                                              <p:pRg st="8" end="8"/>
                                            </p:txEl>
                                          </p:spTgt>
                                        </p:tgtEl>
                                        <p:attrNameLst>
                                          <p:attrName>ppt_y</p:attrName>
                                        </p:attrNameLst>
                                      </p:cBhvr>
                                      <p:tavLst>
                                        <p:tav tm="0">
                                          <p:val>
                                            <p:strVal val="ppt_y"/>
                                          </p:val>
                                        </p:tav>
                                        <p:tav tm="100000">
                                          <p:val>
                                            <p:strVal val="ppt_y"/>
                                          </p:val>
                                        </p:tav>
                                      </p:tavLst>
                                    </p:anim>
                                    <p:set>
                                      <p:cBhvr>
                                        <p:cTn id="352" dur="1" fill="hold">
                                          <p:stCondLst>
                                            <p:cond delay="499"/>
                                          </p:stCondLst>
                                        </p:cTn>
                                        <p:tgtEl>
                                          <p:spTgt spid="9220">
                                            <p:txEl>
                                              <p:pRg st="8" end="8"/>
                                            </p:txEl>
                                          </p:spTgt>
                                        </p:tgtEl>
                                        <p:attrNameLst>
                                          <p:attrName>style.visibility</p:attrName>
                                        </p:attrNameLst>
                                      </p:cBhvr>
                                      <p:to>
                                        <p:strVal val="hidden"/>
                                      </p:to>
                                    </p:set>
                                  </p:childTnLst>
                                </p:cTn>
                              </p:par>
                              <p:par>
                                <p:cTn id="353" presetID="39" presetClass="exit" presetSubtype="0" decel="100000" fill="hold" grpId="1" nodeType="withEffect">
                                  <p:stCondLst>
                                    <p:cond delay="0"/>
                                  </p:stCondLst>
                                  <p:childTnLst>
                                    <p:anim calcmode="lin" valueType="num">
                                      <p:cBhvr>
                                        <p:cTn id="354" dur="500" fill="hold"/>
                                        <p:tgtEl>
                                          <p:spTgt spid="9220">
                                            <p:txEl>
                                              <p:pRg st="9" end="9"/>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55" dur="500" fill="hold"/>
                                        <p:tgtEl>
                                          <p:spTgt spid="9220">
                                            <p:txEl>
                                              <p:pRg st="9" end="9"/>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56" dur="500" fill="hold"/>
                                        <p:tgtEl>
                                          <p:spTgt spid="9220">
                                            <p:txEl>
                                              <p:pRg st="9" end="9"/>
                                            </p:txEl>
                                          </p:spTgt>
                                        </p:tgtEl>
                                        <p:attrNameLst>
                                          <p:attrName>ppt_x</p:attrName>
                                        </p:attrNameLst>
                                      </p:cBhvr>
                                      <p:tavLst>
                                        <p:tav tm="0">
                                          <p:val>
                                            <p:strVal val="ppt_x"/>
                                          </p:val>
                                        </p:tav>
                                        <p:tav tm="50000">
                                          <p:val>
                                            <p:strVal val="ppt_x"/>
                                          </p:val>
                                        </p:tav>
                                        <p:tav tm="100000">
                                          <p:val>
                                            <p:strVal val="ppt_x-.3"/>
                                          </p:val>
                                        </p:tav>
                                      </p:tavLst>
                                    </p:anim>
                                    <p:anim calcmode="lin" valueType="num">
                                      <p:cBhvr>
                                        <p:cTn id="357" dur="500" fill="hold"/>
                                        <p:tgtEl>
                                          <p:spTgt spid="9220">
                                            <p:txEl>
                                              <p:pRg st="9" end="9"/>
                                            </p:txEl>
                                          </p:spTgt>
                                        </p:tgtEl>
                                        <p:attrNameLst>
                                          <p:attrName>ppt_y</p:attrName>
                                        </p:attrNameLst>
                                      </p:cBhvr>
                                      <p:tavLst>
                                        <p:tav tm="0">
                                          <p:val>
                                            <p:strVal val="ppt_y"/>
                                          </p:val>
                                        </p:tav>
                                        <p:tav tm="100000">
                                          <p:val>
                                            <p:strVal val="ppt_y"/>
                                          </p:val>
                                        </p:tav>
                                      </p:tavLst>
                                    </p:anim>
                                    <p:set>
                                      <p:cBhvr>
                                        <p:cTn id="358" dur="1" fill="hold">
                                          <p:stCondLst>
                                            <p:cond delay="499"/>
                                          </p:stCondLst>
                                        </p:cTn>
                                        <p:tgtEl>
                                          <p:spTgt spid="9220">
                                            <p:txEl>
                                              <p:pRg st="9" end="9"/>
                                            </p:txEl>
                                          </p:spTgt>
                                        </p:tgtEl>
                                        <p:attrNameLst>
                                          <p:attrName>style.visibility</p:attrName>
                                        </p:attrNameLst>
                                      </p:cBhvr>
                                      <p:to>
                                        <p:strVal val="hidden"/>
                                      </p:to>
                                    </p:set>
                                  </p:childTnLst>
                                </p:cTn>
                              </p:par>
                              <p:par>
                                <p:cTn id="359" presetID="39" presetClass="exit" presetSubtype="0" decel="100000" fill="hold" grpId="1" nodeType="withEffect">
                                  <p:stCondLst>
                                    <p:cond delay="0"/>
                                  </p:stCondLst>
                                  <p:childTnLst>
                                    <p:anim calcmode="lin" valueType="num">
                                      <p:cBhvr>
                                        <p:cTn id="360" dur="500" fill="hold"/>
                                        <p:tgtEl>
                                          <p:spTgt spid="9220">
                                            <p:txEl>
                                              <p:pRg st="10" end="1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61" dur="500" fill="hold"/>
                                        <p:tgtEl>
                                          <p:spTgt spid="9220">
                                            <p:txEl>
                                              <p:pRg st="10" end="1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62" dur="500" fill="hold"/>
                                        <p:tgtEl>
                                          <p:spTgt spid="9220">
                                            <p:txEl>
                                              <p:pRg st="10" end="10"/>
                                            </p:txEl>
                                          </p:spTgt>
                                        </p:tgtEl>
                                        <p:attrNameLst>
                                          <p:attrName>ppt_x</p:attrName>
                                        </p:attrNameLst>
                                      </p:cBhvr>
                                      <p:tavLst>
                                        <p:tav tm="0">
                                          <p:val>
                                            <p:strVal val="ppt_x"/>
                                          </p:val>
                                        </p:tav>
                                        <p:tav tm="50000">
                                          <p:val>
                                            <p:strVal val="ppt_x"/>
                                          </p:val>
                                        </p:tav>
                                        <p:tav tm="100000">
                                          <p:val>
                                            <p:strVal val="ppt_x-.3"/>
                                          </p:val>
                                        </p:tav>
                                      </p:tavLst>
                                    </p:anim>
                                    <p:anim calcmode="lin" valueType="num">
                                      <p:cBhvr>
                                        <p:cTn id="363" dur="500" fill="hold"/>
                                        <p:tgtEl>
                                          <p:spTgt spid="9220">
                                            <p:txEl>
                                              <p:pRg st="10" end="10"/>
                                            </p:txEl>
                                          </p:spTgt>
                                        </p:tgtEl>
                                        <p:attrNameLst>
                                          <p:attrName>ppt_y</p:attrName>
                                        </p:attrNameLst>
                                      </p:cBhvr>
                                      <p:tavLst>
                                        <p:tav tm="0">
                                          <p:val>
                                            <p:strVal val="ppt_y"/>
                                          </p:val>
                                        </p:tav>
                                        <p:tav tm="100000">
                                          <p:val>
                                            <p:strVal val="ppt_y"/>
                                          </p:val>
                                        </p:tav>
                                      </p:tavLst>
                                    </p:anim>
                                    <p:set>
                                      <p:cBhvr>
                                        <p:cTn id="364" dur="1" fill="hold">
                                          <p:stCondLst>
                                            <p:cond delay="499"/>
                                          </p:stCondLst>
                                        </p:cTn>
                                        <p:tgtEl>
                                          <p:spTgt spid="9220">
                                            <p:txEl>
                                              <p:pRg st="10" end="10"/>
                                            </p:txEl>
                                          </p:spTgt>
                                        </p:tgtEl>
                                        <p:attrNameLst>
                                          <p:attrName>style.visibility</p:attrName>
                                        </p:attrNameLst>
                                      </p:cBhvr>
                                      <p:to>
                                        <p:strVal val="hidden"/>
                                      </p:to>
                                    </p:set>
                                  </p:childTnLst>
                                </p:cTn>
                              </p:par>
                              <p:par>
                                <p:cTn id="365" presetID="39" presetClass="exit" presetSubtype="0" decel="100000" fill="hold" grpId="1" nodeType="withEffect">
                                  <p:stCondLst>
                                    <p:cond delay="0"/>
                                  </p:stCondLst>
                                  <p:childTnLst>
                                    <p:anim calcmode="lin" valueType="num">
                                      <p:cBhvr>
                                        <p:cTn id="366" dur="500" fill="hold"/>
                                        <p:tgtEl>
                                          <p:spTgt spid="9220">
                                            <p:txEl>
                                              <p:pRg st="11" end="1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67" dur="500" fill="hold"/>
                                        <p:tgtEl>
                                          <p:spTgt spid="9220">
                                            <p:txEl>
                                              <p:pRg st="11" end="1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68" dur="500" fill="hold"/>
                                        <p:tgtEl>
                                          <p:spTgt spid="9220">
                                            <p:txEl>
                                              <p:pRg st="11" end="11"/>
                                            </p:txEl>
                                          </p:spTgt>
                                        </p:tgtEl>
                                        <p:attrNameLst>
                                          <p:attrName>ppt_x</p:attrName>
                                        </p:attrNameLst>
                                      </p:cBhvr>
                                      <p:tavLst>
                                        <p:tav tm="0">
                                          <p:val>
                                            <p:strVal val="ppt_x"/>
                                          </p:val>
                                        </p:tav>
                                        <p:tav tm="50000">
                                          <p:val>
                                            <p:strVal val="ppt_x"/>
                                          </p:val>
                                        </p:tav>
                                        <p:tav tm="100000">
                                          <p:val>
                                            <p:strVal val="ppt_x-.3"/>
                                          </p:val>
                                        </p:tav>
                                      </p:tavLst>
                                    </p:anim>
                                    <p:anim calcmode="lin" valueType="num">
                                      <p:cBhvr>
                                        <p:cTn id="369" dur="500" fill="hold"/>
                                        <p:tgtEl>
                                          <p:spTgt spid="9220">
                                            <p:txEl>
                                              <p:pRg st="11" end="11"/>
                                            </p:txEl>
                                          </p:spTgt>
                                        </p:tgtEl>
                                        <p:attrNameLst>
                                          <p:attrName>ppt_y</p:attrName>
                                        </p:attrNameLst>
                                      </p:cBhvr>
                                      <p:tavLst>
                                        <p:tav tm="0">
                                          <p:val>
                                            <p:strVal val="ppt_y"/>
                                          </p:val>
                                        </p:tav>
                                        <p:tav tm="100000">
                                          <p:val>
                                            <p:strVal val="ppt_y"/>
                                          </p:val>
                                        </p:tav>
                                      </p:tavLst>
                                    </p:anim>
                                    <p:set>
                                      <p:cBhvr>
                                        <p:cTn id="370" dur="1" fill="hold">
                                          <p:stCondLst>
                                            <p:cond delay="499"/>
                                          </p:stCondLst>
                                        </p:cTn>
                                        <p:tgtEl>
                                          <p:spTgt spid="9220">
                                            <p:txEl>
                                              <p:pRg st="11" end="11"/>
                                            </p:txEl>
                                          </p:spTgt>
                                        </p:tgtEl>
                                        <p:attrNameLst>
                                          <p:attrName>style.visibility</p:attrName>
                                        </p:attrNameLst>
                                      </p:cBhvr>
                                      <p:to>
                                        <p:strVal val="hidden"/>
                                      </p:to>
                                    </p:set>
                                  </p:childTnLst>
                                </p:cTn>
                              </p:par>
                              <p:par>
                                <p:cTn id="371" presetID="39" presetClass="exit" presetSubtype="0" decel="100000" fill="hold" grpId="1" nodeType="withEffect">
                                  <p:stCondLst>
                                    <p:cond delay="0"/>
                                  </p:stCondLst>
                                  <p:childTnLst>
                                    <p:anim calcmode="lin" valueType="num">
                                      <p:cBhvr>
                                        <p:cTn id="372" dur="500" fill="hold"/>
                                        <p:tgtEl>
                                          <p:spTgt spid="9220">
                                            <p:txEl>
                                              <p:pRg st="12" end="1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73" dur="500" fill="hold"/>
                                        <p:tgtEl>
                                          <p:spTgt spid="9220">
                                            <p:txEl>
                                              <p:pRg st="12" end="1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74" dur="500" fill="hold"/>
                                        <p:tgtEl>
                                          <p:spTgt spid="9220">
                                            <p:txEl>
                                              <p:pRg st="12" end="12"/>
                                            </p:txEl>
                                          </p:spTgt>
                                        </p:tgtEl>
                                        <p:attrNameLst>
                                          <p:attrName>ppt_x</p:attrName>
                                        </p:attrNameLst>
                                      </p:cBhvr>
                                      <p:tavLst>
                                        <p:tav tm="0">
                                          <p:val>
                                            <p:strVal val="ppt_x"/>
                                          </p:val>
                                        </p:tav>
                                        <p:tav tm="50000">
                                          <p:val>
                                            <p:strVal val="ppt_x"/>
                                          </p:val>
                                        </p:tav>
                                        <p:tav tm="100000">
                                          <p:val>
                                            <p:strVal val="ppt_x-.3"/>
                                          </p:val>
                                        </p:tav>
                                      </p:tavLst>
                                    </p:anim>
                                    <p:anim calcmode="lin" valueType="num">
                                      <p:cBhvr>
                                        <p:cTn id="375" dur="500" fill="hold"/>
                                        <p:tgtEl>
                                          <p:spTgt spid="9220">
                                            <p:txEl>
                                              <p:pRg st="12" end="12"/>
                                            </p:txEl>
                                          </p:spTgt>
                                        </p:tgtEl>
                                        <p:attrNameLst>
                                          <p:attrName>ppt_y</p:attrName>
                                        </p:attrNameLst>
                                      </p:cBhvr>
                                      <p:tavLst>
                                        <p:tav tm="0">
                                          <p:val>
                                            <p:strVal val="ppt_y"/>
                                          </p:val>
                                        </p:tav>
                                        <p:tav tm="100000">
                                          <p:val>
                                            <p:strVal val="ppt_y"/>
                                          </p:val>
                                        </p:tav>
                                      </p:tavLst>
                                    </p:anim>
                                    <p:set>
                                      <p:cBhvr>
                                        <p:cTn id="376" dur="1" fill="hold">
                                          <p:stCondLst>
                                            <p:cond delay="499"/>
                                          </p:stCondLst>
                                        </p:cTn>
                                        <p:tgtEl>
                                          <p:spTgt spid="9220">
                                            <p:txEl>
                                              <p:pRg st="12" end="12"/>
                                            </p:txEl>
                                          </p:spTgt>
                                        </p:tgtEl>
                                        <p:attrNameLst>
                                          <p:attrName>style.visibility</p:attrName>
                                        </p:attrNameLst>
                                      </p:cBhvr>
                                      <p:to>
                                        <p:strVal val="hidden"/>
                                      </p:to>
                                    </p:set>
                                  </p:childTnLst>
                                </p:cTn>
                              </p:par>
                              <p:par>
                                <p:cTn id="377" presetID="39" presetClass="exit" presetSubtype="0" decel="100000" fill="hold" grpId="1" nodeType="withEffect">
                                  <p:stCondLst>
                                    <p:cond delay="0"/>
                                  </p:stCondLst>
                                  <p:childTnLst>
                                    <p:anim calcmode="lin" valueType="num">
                                      <p:cBhvr>
                                        <p:cTn id="378" dur="500" fill="hold"/>
                                        <p:tgtEl>
                                          <p:spTgt spid="9220">
                                            <p:txEl>
                                              <p:pRg st="13" end="1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379" dur="500" fill="hold"/>
                                        <p:tgtEl>
                                          <p:spTgt spid="9220">
                                            <p:txEl>
                                              <p:pRg st="13" end="1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380" dur="500" fill="hold"/>
                                        <p:tgtEl>
                                          <p:spTgt spid="9220">
                                            <p:txEl>
                                              <p:pRg st="13" end="13"/>
                                            </p:txEl>
                                          </p:spTgt>
                                        </p:tgtEl>
                                        <p:attrNameLst>
                                          <p:attrName>ppt_x</p:attrName>
                                        </p:attrNameLst>
                                      </p:cBhvr>
                                      <p:tavLst>
                                        <p:tav tm="0">
                                          <p:val>
                                            <p:strVal val="ppt_x"/>
                                          </p:val>
                                        </p:tav>
                                        <p:tav tm="50000">
                                          <p:val>
                                            <p:strVal val="ppt_x"/>
                                          </p:val>
                                        </p:tav>
                                        <p:tav tm="100000">
                                          <p:val>
                                            <p:strVal val="ppt_x-.3"/>
                                          </p:val>
                                        </p:tav>
                                      </p:tavLst>
                                    </p:anim>
                                    <p:anim calcmode="lin" valueType="num">
                                      <p:cBhvr>
                                        <p:cTn id="381" dur="500" fill="hold"/>
                                        <p:tgtEl>
                                          <p:spTgt spid="9220">
                                            <p:txEl>
                                              <p:pRg st="13" end="13"/>
                                            </p:txEl>
                                          </p:spTgt>
                                        </p:tgtEl>
                                        <p:attrNameLst>
                                          <p:attrName>ppt_y</p:attrName>
                                        </p:attrNameLst>
                                      </p:cBhvr>
                                      <p:tavLst>
                                        <p:tav tm="0">
                                          <p:val>
                                            <p:strVal val="ppt_y"/>
                                          </p:val>
                                        </p:tav>
                                        <p:tav tm="100000">
                                          <p:val>
                                            <p:strVal val="ppt_y"/>
                                          </p:val>
                                        </p:tav>
                                      </p:tavLst>
                                    </p:anim>
                                    <p:set>
                                      <p:cBhvr>
                                        <p:cTn id="382" dur="1" fill="hold">
                                          <p:stCondLst>
                                            <p:cond delay="499"/>
                                          </p:stCondLst>
                                        </p:cTn>
                                        <p:tgtEl>
                                          <p:spTgt spid="9220">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P spid="9219" grpId="0" build="p"/>
      <p:bldP spid="9219" grpId="1" build="allAtOnce"/>
      <p:bldP spid="9220" grpId="0" build="p"/>
      <p:bldP spid="9220"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a:xfrm>
            <a:off x="457200" y="244475"/>
            <a:ext cx="8385175" cy="958850"/>
          </a:xfrm>
        </p:spPr>
        <p:txBody>
          <a:bodyPr/>
          <a:lstStyle/>
          <a:p>
            <a:r>
              <a:rPr lang="en-US" sz="2800"/>
              <a:t>      CONTOH-CONTOH HEWAN HARAM</a:t>
            </a:r>
          </a:p>
        </p:txBody>
      </p:sp>
      <p:pic>
        <p:nvPicPr>
          <p:cNvPr id="115715" name="Picture 3"/>
          <p:cNvPicPr>
            <a:picLocks noChangeAspect="1" noChangeArrowheads="1"/>
          </p:cNvPicPr>
          <p:nvPr/>
        </p:nvPicPr>
        <p:blipFill>
          <a:blip r:embed="rId2"/>
          <a:srcRect/>
          <a:stretch>
            <a:fillRect/>
          </a:stretch>
        </p:blipFill>
        <p:spPr bwMode="auto">
          <a:xfrm>
            <a:off x="4191000" y="1219200"/>
            <a:ext cx="4495800" cy="5257800"/>
          </a:xfrm>
          <a:prstGeom prst="rect">
            <a:avLst/>
          </a:prstGeom>
          <a:noFill/>
        </p:spPr>
      </p:pic>
      <p:pic>
        <p:nvPicPr>
          <p:cNvPr id="115716" name="Picture 4"/>
          <p:cNvPicPr>
            <a:picLocks noChangeAspect="1" noChangeArrowheads="1"/>
          </p:cNvPicPr>
          <p:nvPr/>
        </p:nvPicPr>
        <p:blipFill>
          <a:blip r:embed="rId3"/>
          <a:srcRect/>
          <a:stretch>
            <a:fillRect/>
          </a:stretch>
        </p:blipFill>
        <p:spPr bwMode="auto">
          <a:xfrm>
            <a:off x="685800" y="1219200"/>
            <a:ext cx="3352800" cy="525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533400"/>
            <a:ext cx="7620000" cy="914400"/>
          </a:xfrm>
        </p:spPr>
        <p:txBody>
          <a:bodyPr/>
          <a:lstStyle/>
          <a:p>
            <a:pPr algn="ctr"/>
            <a:r>
              <a:rPr lang="en-US" sz="5400" b="0" dirty="0" smtClean="0">
                <a:solidFill>
                  <a:srgbClr val="99FF66"/>
                </a:solidFill>
              </a:rPr>
              <a:t>HEWAN-HEWAN </a:t>
            </a:r>
            <a:r>
              <a:rPr lang="en-US" sz="5400" b="0" dirty="0">
                <a:solidFill>
                  <a:srgbClr val="99FF66"/>
                </a:solidFill>
              </a:rPr>
              <a:t>HALAL</a:t>
            </a:r>
          </a:p>
        </p:txBody>
      </p:sp>
      <p:sp>
        <p:nvSpPr>
          <p:cNvPr id="15363" name="Rectangle 3"/>
          <p:cNvSpPr>
            <a:spLocks noGrp="1" noChangeArrowheads="1"/>
          </p:cNvSpPr>
          <p:nvPr>
            <p:ph type="body" sz="half" idx="1"/>
          </p:nvPr>
        </p:nvSpPr>
        <p:spPr/>
        <p:txBody>
          <a:bodyPr>
            <a:normAutofit/>
          </a:bodyPr>
          <a:lstStyle/>
          <a:p>
            <a:r>
              <a:rPr lang="en-US" sz="4400" b="1" dirty="0">
                <a:solidFill>
                  <a:srgbClr val="00B0F0"/>
                </a:solidFill>
              </a:rPr>
              <a:t>ALQURAN</a:t>
            </a:r>
          </a:p>
          <a:p>
            <a:pPr>
              <a:buFont typeface="Wingdings" pitchFamily="2" charset="2"/>
              <a:buNone/>
            </a:pPr>
            <a:r>
              <a:rPr lang="en-US" sz="3200" b="1" dirty="0"/>
              <a:t>	&gt; </a:t>
            </a:r>
            <a:r>
              <a:rPr lang="en-US" sz="3200" b="1" dirty="0">
                <a:solidFill>
                  <a:srgbClr val="FFC000"/>
                </a:solidFill>
              </a:rPr>
              <a:t>S. Al-</a:t>
            </a:r>
            <a:r>
              <a:rPr lang="en-US" sz="3200" b="1" dirty="0" err="1">
                <a:solidFill>
                  <a:srgbClr val="FFC000"/>
                </a:solidFill>
              </a:rPr>
              <a:t>Maidah</a:t>
            </a:r>
            <a:r>
              <a:rPr lang="en-US" sz="3200" b="1" dirty="0">
                <a:solidFill>
                  <a:srgbClr val="FFC000"/>
                </a:solidFill>
              </a:rPr>
              <a:t>: 1</a:t>
            </a:r>
          </a:p>
          <a:p>
            <a:pPr>
              <a:buFont typeface="Wingdings" pitchFamily="2" charset="2"/>
              <a:buNone/>
            </a:pPr>
            <a:r>
              <a:rPr lang="en-US" sz="3200" b="1" dirty="0"/>
              <a:t>	</a:t>
            </a:r>
            <a:r>
              <a:rPr lang="en-US" sz="3200" dirty="0"/>
              <a:t>    </a:t>
            </a:r>
            <a:r>
              <a:rPr lang="en-US" sz="3200" dirty="0" err="1"/>
              <a:t>An’am</a:t>
            </a:r>
            <a:r>
              <a:rPr lang="en-US" sz="3200" dirty="0"/>
              <a:t> (</a:t>
            </a:r>
            <a:r>
              <a:rPr lang="en-US" sz="3200" dirty="0" err="1"/>
              <a:t>unta</a:t>
            </a:r>
            <a:r>
              <a:rPr lang="en-US" sz="3200" dirty="0"/>
              <a:t>, </a:t>
            </a:r>
            <a:r>
              <a:rPr lang="en-US" sz="3200" dirty="0" err="1"/>
              <a:t>sapi</a:t>
            </a:r>
            <a:r>
              <a:rPr lang="en-US" sz="3200" dirty="0"/>
              <a:t>, </a:t>
            </a:r>
            <a:r>
              <a:rPr lang="en-US" sz="3200" dirty="0" smtClean="0"/>
              <a:t>  </a:t>
            </a:r>
          </a:p>
          <a:p>
            <a:pPr>
              <a:buFont typeface="Wingdings" pitchFamily="2" charset="2"/>
              <a:buNone/>
            </a:pPr>
            <a:r>
              <a:rPr lang="en-US" sz="3200" dirty="0" smtClean="0"/>
              <a:t> </a:t>
            </a:r>
            <a:r>
              <a:rPr lang="en-US" sz="3200" dirty="0" smtClean="0"/>
              <a:t>       </a:t>
            </a:r>
            <a:r>
              <a:rPr lang="en-US" sz="3200" dirty="0" err="1" smtClean="0"/>
              <a:t>kerbau</a:t>
            </a:r>
            <a:r>
              <a:rPr lang="en-US" sz="3200" dirty="0"/>
              <a:t>, </a:t>
            </a:r>
            <a:r>
              <a:rPr lang="en-US" sz="3200" dirty="0" err="1" smtClean="0"/>
              <a:t>kambing</a:t>
            </a:r>
            <a:r>
              <a:rPr lang="en-US" sz="3200" dirty="0"/>
              <a:t>)</a:t>
            </a:r>
          </a:p>
          <a:p>
            <a:pPr>
              <a:buFont typeface="Wingdings" pitchFamily="2" charset="2"/>
              <a:buNone/>
            </a:pPr>
            <a:r>
              <a:rPr lang="en-US" sz="3200" dirty="0"/>
              <a:t>	</a:t>
            </a:r>
            <a:r>
              <a:rPr lang="en-US" sz="3200" b="1" dirty="0"/>
              <a:t>&gt; </a:t>
            </a:r>
            <a:r>
              <a:rPr lang="en-US" sz="3200" b="1" dirty="0">
                <a:solidFill>
                  <a:srgbClr val="FFC000"/>
                </a:solidFill>
              </a:rPr>
              <a:t>S. AL-</a:t>
            </a:r>
            <a:r>
              <a:rPr lang="en-US" sz="3200" b="1" dirty="0" err="1">
                <a:solidFill>
                  <a:srgbClr val="FFC000"/>
                </a:solidFill>
              </a:rPr>
              <a:t>Maidah</a:t>
            </a:r>
            <a:r>
              <a:rPr lang="en-US" sz="3200" b="1" dirty="0">
                <a:solidFill>
                  <a:srgbClr val="FFC000"/>
                </a:solidFill>
              </a:rPr>
              <a:t>: 96</a:t>
            </a:r>
          </a:p>
          <a:p>
            <a:pPr>
              <a:buFont typeface="Wingdings" pitchFamily="2" charset="2"/>
              <a:buNone/>
            </a:pPr>
            <a:r>
              <a:rPr lang="en-US" sz="3200" dirty="0"/>
              <a:t>	   </a:t>
            </a:r>
            <a:r>
              <a:rPr lang="en-US" sz="3200" dirty="0" smtClean="0"/>
              <a:t> </a:t>
            </a:r>
            <a:r>
              <a:rPr lang="en-US" sz="3200" dirty="0" err="1" smtClean="0"/>
              <a:t>ikan</a:t>
            </a:r>
            <a:r>
              <a:rPr lang="en-US" sz="3200" dirty="0" smtClean="0"/>
              <a:t> </a:t>
            </a:r>
            <a:r>
              <a:rPr lang="en-US" sz="3200" dirty="0" err="1"/>
              <a:t>laut</a:t>
            </a:r>
            <a:endParaRPr lang="en-US" sz="3200" dirty="0"/>
          </a:p>
        </p:txBody>
      </p:sp>
      <p:sp>
        <p:nvSpPr>
          <p:cNvPr id="15364" name="Rectangle 4"/>
          <p:cNvSpPr>
            <a:spLocks noGrp="1" noChangeArrowheads="1"/>
          </p:cNvSpPr>
          <p:nvPr>
            <p:ph type="body" sz="half" idx="2"/>
          </p:nvPr>
        </p:nvSpPr>
        <p:spPr/>
        <p:txBody>
          <a:bodyPr>
            <a:normAutofit/>
          </a:bodyPr>
          <a:lstStyle/>
          <a:p>
            <a:r>
              <a:rPr lang="en-US" sz="4000" b="1" dirty="0">
                <a:solidFill>
                  <a:srgbClr val="FFFF00"/>
                </a:solidFill>
              </a:rPr>
              <a:t>ALHADITS</a:t>
            </a:r>
          </a:p>
          <a:p>
            <a:pPr>
              <a:buFont typeface="Wingdings" pitchFamily="2" charset="2"/>
              <a:buNone/>
            </a:pPr>
            <a:r>
              <a:rPr lang="en-US" sz="4000" b="1" dirty="0"/>
              <a:t>	</a:t>
            </a:r>
            <a:r>
              <a:rPr lang="en-US" sz="4000" dirty="0"/>
              <a:t>&gt; </a:t>
            </a:r>
            <a:r>
              <a:rPr lang="en-US" sz="4000" dirty="0" err="1"/>
              <a:t>Kuda</a:t>
            </a:r>
            <a:endParaRPr lang="en-US" sz="4000" dirty="0"/>
          </a:p>
          <a:p>
            <a:pPr>
              <a:buFont typeface="Wingdings" pitchFamily="2" charset="2"/>
              <a:buNone/>
            </a:pPr>
            <a:r>
              <a:rPr lang="en-US" sz="4000" dirty="0"/>
              <a:t>	&gt; </a:t>
            </a:r>
            <a:r>
              <a:rPr lang="en-US" sz="4000" dirty="0" err="1"/>
              <a:t>Disembelih</a:t>
            </a:r>
            <a:r>
              <a:rPr lang="en-US" sz="4000" dirty="0"/>
              <a:t> </a:t>
            </a:r>
            <a:endParaRPr lang="en-US" sz="4000" dirty="0" smtClean="0"/>
          </a:p>
          <a:p>
            <a:pPr>
              <a:buFont typeface="Wingdings" pitchFamily="2" charset="2"/>
              <a:buNone/>
            </a:pPr>
            <a:r>
              <a:rPr lang="en-US" sz="4000" dirty="0" smtClean="0"/>
              <a:t> </a:t>
            </a:r>
            <a:r>
              <a:rPr lang="en-US" sz="4000" dirty="0" smtClean="0"/>
              <a:t>      </a:t>
            </a:r>
            <a:r>
              <a:rPr lang="en-US" sz="4000" dirty="0" err="1" smtClean="0"/>
              <a:t>dengan</a:t>
            </a:r>
            <a:r>
              <a:rPr lang="en-US" sz="4000" dirty="0" smtClean="0"/>
              <a:t> </a:t>
            </a:r>
            <a:r>
              <a:rPr lang="en-US" sz="4000" dirty="0" err="1" smtClean="0"/>
              <a:t>nama</a:t>
            </a:r>
            <a:endParaRPr lang="en-US" sz="4000" dirty="0" smtClean="0"/>
          </a:p>
          <a:p>
            <a:pPr>
              <a:buFont typeface="Wingdings" pitchFamily="2" charset="2"/>
              <a:buNone/>
            </a:pPr>
            <a:r>
              <a:rPr lang="en-US" sz="4000" dirty="0" smtClean="0"/>
              <a:t>        </a:t>
            </a:r>
            <a:r>
              <a:rPr lang="en-US" sz="4000" dirty="0" err="1" smtClean="0"/>
              <a:t>Alloh</a:t>
            </a:r>
            <a:endParaRPr lang="en-US" sz="40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536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536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5362"/>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5363">
                                            <p:txEl>
                                              <p:pRg st="0" end="0"/>
                                            </p:txEl>
                                          </p:spTgt>
                                        </p:tgtEl>
                                        <p:attrNameLst>
                                          <p:attrName>style.visibility</p:attrName>
                                        </p:attrNameLst>
                                      </p:cBhvr>
                                      <p:to>
                                        <p:strVal val="visible"/>
                                      </p:to>
                                    </p:set>
                                    <p:anim calcmode="lin" valueType="num">
                                      <p:cBhvr>
                                        <p:cTn id="1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5363">
                                            <p:txEl>
                                              <p:pRg st="1" end="1"/>
                                            </p:txEl>
                                          </p:spTgt>
                                        </p:tgtEl>
                                        <p:attrNameLst>
                                          <p:attrName>style.visibility</p:attrName>
                                        </p:attrNameLst>
                                      </p:cBhvr>
                                      <p:to>
                                        <p:strVal val="visible"/>
                                      </p:to>
                                    </p:set>
                                    <p:anim calcmode="lin" valueType="num">
                                      <p:cBhvr>
                                        <p:cTn id="23"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3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363">
                                            <p:txEl>
                                              <p:pRg st="2" end="2"/>
                                            </p:txEl>
                                          </p:spTgt>
                                        </p:tgtEl>
                                        <p:attrNameLst>
                                          <p:attrName>style.visibility</p:attrName>
                                        </p:attrNameLst>
                                      </p:cBhvr>
                                      <p:to>
                                        <p:strVal val="visible"/>
                                      </p:to>
                                    </p:set>
                                    <p:anim calcmode="lin" valueType="num">
                                      <p:cBhvr>
                                        <p:cTn id="29"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53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5363">
                                            <p:txEl>
                                              <p:pRg st="3" end="3"/>
                                            </p:txEl>
                                          </p:spTgt>
                                        </p:tgtEl>
                                        <p:attrNameLst>
                                          <p:attrName>style.visibility</p:attrName>
                                        </p:attrNameLst>
                                      </p:cBhvr>
                                      <p:to>
                                        <p:strVal val="visible"/>
                                      </p:to>
                                    </p:set>
                                    <p:anim calcmode="lin" valueType="num">
                                      <p:cBhvr>
                                        <p:cTn id="35"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5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5363">
                                            <p:txEl>
                                              <p:pRg st="4" end="4"/>
                                            </p:txEl>
                                          </p:spTgt>
                                        </p:tgtEl>
                                        <p:attrNameLst>
                                          <p:attrName>style.visibility</p:attrName>
                                        </p:attrNameLst>
                                      </p:cBhvr>
                                      <p:to>
                                        <p:strVal val="visible"/>
                                      </p:to>
                                    </p:set>
                                    <p:anim calcmode="lin" valueType="num">
                                      <p:cBhvr>
                                        <p:cTn id="41"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536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5363">
                                            <p:txEl>
                                              <p:pRg st="5" end="5"/>
                                            </p:txEl>
                                          </p:spTgt>
                                        </p:tgtEl>
                                        <p:attrNameLst>
                                          <p:attrName>style.visibility</p:attrName>
                                        </p:attrNameLst>
                                      </p:cBhvr>
                                      <p:to>
                                        <p:strVal val="visible"/>
                                      </p:to>
                                    </p:set>
                                    <p:anim calcmode="lin" valueType="num">
                                      <p:cBhvr>
                                        <p:cTn id="47"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5363">
                                            <p:txEl>
                                              <p:pRg st="5" end="5"/>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400"/>
                                  </p:stCondLst>
                                  <p:childTnLst>
                                    <p:set>
                                      <p:cBhvr>
                                        <p:cTn id="50" dur="1" fill="hold">
                                          <p:stCondLst>
                                            <p:cond delay="0"/>
                                          </p:stCondLst>
                                        </p:cTn>
                                        <p:tgtEl>
                                          <p:spTgt spid="15364">
                                            <p:txEl>
                                              <p:pRg st="0" end="0"/>
                                            </p:txEl>
                                          </p:spTgt>
                                        </p:tgtEl>
                                        <p:attrNameLst>
                                          <p:attrName>style.visibility</p:attrName>
                                        </p:attrNameLst>
                                      </p:cBhvr>
                                      <p:to>
                                        <p:strVal val="visible"/>
                                      </p:to>
                                    </p:set>
                                    <p:anim calcmode="lin" valueType="num">
                                      <p:cBhvr>
                                        <p:cTn id="51" dur="500" fill="hold"/>
                                        <p:tgtEl>
                                          <p:spTgt spid="15364">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1536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15364">
                                            <p:txEl>
                                              <p:pRg st="1" end="1"/>
                                            </p:txEl>
                                          </p:spTgt>
                                        </p:tgtEl>
                                        <p:attrNameLst>
                                          <p:attrName>style.visibility</p:attrName>
                                        </p:attrNameLst>
                                      </p:cBhvr>
                                      <p:to>
                                        <p:strVal val="visible"/>
                                      </p:to>
                                    </p:set>
                                    <p:anim calcmode="lin" valueType="num">
                                      <p:cBhvr>
                                        <p:cTn id="57" dur="500" fill="hold"/>
                                        <p:tgtEl>
                                          <p:spTgt spid="15364">
                                            <p:txEl>
                                              <p:pRg st="1" end="1"/>
                                            </p:txEl>
                                          </p:spTgt>
                                        </p:tgtEl>
                                        <p:attrNameLst>
                                          <p:attrName>ppt_w</p:attrName>
                                        </p:attrNameLst>
                                      </p:cBhvr>
                                      <p:tavLst>
                                        <p:tav tm="0">
                                          <p:val>
                                            <p:fltVal val="0"/>
                                          </p:val>
                                        </p:tav>
                                        <p:tav tm="100000">
                                          <p:val>
                                            <p:strVal val="#ppt_w"/>
                                          </p:val>
                                        </p:tav>
                                      </p:tavLst>
                                    </p:anim>
                                    <p:anim calcmode="lin" valueType="num">
                                      <p:cBhvr>
                                        <p:cTn id="58" dur="500" fill="hold"/>
                                        <p:tgtEl>
                                          <p:spTgt spid="1536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15364">
                                            <p:txEl>
                                              <p:pRg st="2" end="2"/>
                                            </p:txEl>
                                          </p:spTgt>
                                        </p:tgtEl>
                                        <p:attrNameLst>
                                          <p:attrName>style.visibility</p:attrName>
                                        </p:attrNameLst>
                                      </p:cBhvr>
                                      <p:to>
                                        <p:strVal val="visible"/>
                                      </p:to>
                                    </p:set>
                                    <p:anim calcmode="lin" valueType="num">
                                      <p:cBhvr>
                                        <p:cTn id="63" dur="500" fill="hold"/>
                                        <p:tgtEl>
                                          <p:spTgt spid="15364">
                                            <p:txEl>
                                              <p:pRg st="2" end="2"/>
                                            </p:txEl>
                                          </p:spTgt>
                                        </p:tgtEl>
                                        <p:attrNameLst>
                                          <p:attrName>ppt_w</p:attrName>
                                        </p:attrNameLst>
                                      </p:cBhvr>
                                      <p:tavLst>
                                        <p:tav tm="0">
                                          <p:val>
                                            <p:fltVal val="0"/>
                                          </p:val>
                                        </p:tav>
                                        <p:tav tm="100000">
                                          <p:val>
                                            <p:strVal val="#ppt_w"/>
                                          </p:val>
                                        </p:tav>
                                      </p:tavLst>
                                    </p:anim>
                                    <p:anim calcmode="lin" valueType="num">
                                      <p:cBhvr>
                                        <p:cTn id="64" dur="500" fill="hold"/>
                                        <p:tgtEl>
                                          <p:spTgt spid="1536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15364">
                                            <p:txEl>
                                              <p:pRg st="3" end="3"/>
                                            </p:txEl>
                                          </p:spTgt>
                                        </p:tgtEl>
                                        <p:attrNameLst>
                                          <p:attrName>style.visibility</p:attrName>
                                        </p:attrNameLst>
                                      </p:cBhvr>
                                      <p:to>
                                        <p:strVal val="visible"/>
                                      </p:to>
                                    </p:set>
                                    <p:anim calcmode="lin" valueType="num">
                                      <p:cBhvr>
                                        <p:cTn id="69" dur="500" fill="hold"/>
                                        <p:tgtEl>
                                          <p:spTgt spid="15364">
                                            <p:txEl>
                                              <p:pRg st="3" end="3"/>
                                            </p:txEl>
                                          </p:spTgt>
                                        </p:tgtEl>
                                        <p:attrNameLst>
                                          <p:attrName>ppt_w</p:attrName>
                                        </p:attrNameLst>
                                      </p:cBhvr>
                                      <p:tavLst>
                                        <p:tav tm="0">
                                          <p:val>
                                            <p:fltVal val="0"/>
                                          </p:val>
                                        </p:tav>
                                        <p:tav tm="100000">
                                          <p:val>
                                            <p:strVal val="#ppt_w"/>
                                          </p:val>
                                        </p:tav>
                                      </p:tavLst>
                                    </p:anim>
                                    <p:anim calcmode="lin" valueType="num">
                                      <p:cBhvr>
                                        <p:cTn id="70" dur="500" fill="hold"/>
                                        <p:tgtEl>
                                          <p:spTgt spid="1536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15364">
                                            <p:txEl>
                                              <p:pRg st="4" end="4"/>
                                            </p:txEl>
                                          </p:spTgt>
                                        </p:tgtEl>
                                        <p:attrNameLst>
                                          <p:attrName>style.visibility</p:attrName>
                                        </p:attrNameLst>
                                      </p:cBhvr>
                                      <p:to>
                                        <p:strVal val="visible"/>
                                      </p:to>
                                    </p:set>
                                    <p:anim calcmode="lin" valueType="num">
                                      <p:cBhvr>
                                        <p:cTn id="75" dur="500" fill="hold"/>
                                        <p:tgtEl>
                                          <p:spTgt spid="15364">
                                            <p:txEl>
                                              <p:pRg st="4" end="4"/>
                                            </p:txEl>
                                          </p:spTgt>
                                        </p:tgtEl>
                                        <p:attrNameLst>
                                          <p:attrName>ppt_w</p:attrName>
                                        </p:attrNameLst>
                                      </p:cBhvr>
                                      <p:tavLst>
                                        <p:tav tm="0">
                                          <p:val>
                                            <p:fltVal val="0"/>
                                          </p:val>
                                        </p:tav>
                                        <p:tav tm="100000">
                                          <p:val>
                                            <p:strVal val="#ppt_w"/>
                                          </p:val>
                                        </p:tav>
                                      </p:tavLst>
                                    </p:anim>
                                    <p:anim calcmode="lin" valueType="num">
                                      <p:cBhvr>
                                        <p:cTn id="76" dur="500" fill="hold"/>
                                        <p:tgtEl>
                                          <p:spTgt spid="1536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xit" presetSubtype="32" fill="hold" grpId="2" nodeType="clickEffect">
                                  <p:stCondLst>
                                    <p:cond delay="0"/>
                                  </p:stCondLst>
                                  <p:childTnLst>
                                    <p:anim calcmode="lin" valueType="num">
                                      <p:cBhvr>
                                        <p:cTn id="80" dur="500" fill="hold"/>
                                        <p:tgtEl>
                                          <p:spTgt spid="15362"/>
                                        </p:tgtEl>
                                        <p:attrNameLst>
                                          <p:attrName>ppt_w</p:attrName>
                                        </p:attrNameLst>
                                      </p:cBhvr>
                                      <p:tavLst>
                                        <p:tav tm="0">
                                          <p:val>
                                            <p:strVal val="ppt_w"/>
                                          </p:val>
                                        </p:tav>
                                        <p:tav tm="100000">
                                          <p:val>
                                            <p:fltVal val="0"/>
                                          </p:val>
                                        </p:tav>
                                      </p:tavLst>
                                    </p:anim>
                                    <p:anim calcmode="lin" valueType="num">
                                      <p:cBhvr>
                                        <p:cTn id="81" dur="500" fill="hold"/>
                                        <p:tgtEl>
                                          <p:spTgt spid="15362"/>
                                        </p:tgtEl>
                                        <p:attrNameLst>
                                          <p:attrName>ppt_h</p:attrName>
                                        </p:attrNameLst>
                                      </p:cBhvr>
                                      <p:tavLst>
                                        <p:tav tm="0">
                                          <p:val>
                                            <p:strVal val="ppt_h"/>
                                          </p:val>
                                        </p:tav>
                                        <p:tav tm="100000">
                                          <p:val>
                                            <p:fltVal val="0"/>
                                          </p:val>
                                        </p:tav>
                                      </p:tavLst>
                                    </p:anim>
                                    <p:set>
                                      <p:cBhvr>
                                        <p:cTn id="82" dur="1" fill="hold">
                                          <p:stCondLst>
                                            <p:cond delay="499"/>
                                          </p:stCondLst>
                                        </p:cTn>
                                        <p:tgtEl>
                                          <p:spTgt spid="15362"/>
                                        </p:tgtEl>
                                        <p:attrNameLst>
                                          <p:attrName>style.visibility</p:attrName>
                                        </p:attrNameLst>
                                      </p:cBhvr>
                                      <p:to>
                                        <p:strVal val="hidden"/>
                                      </p:to>
                                    </p:set>
                                  </p:childTnLst>
                                </p:cTn>
                              </p:par>
                              <p:par>
                                <p:cTn id="83" presetID="23" presetClass="exit" presetSubtype="32" fill="hold" grpId="1" nodeType="withEffect">
                                  <p:stCondLst>
                                    <p:cond delay="0"/>
                                  </p:stCondLst>
                                  <p:childTnLst>
                                    <p:anim calcmode="lin" valueType="num">
                                      <p:cBhvr>
                                        <p:cTn id="84" dur="500" fill="hold"/>
                                        <p:tgtEl>
                                          <p:spTgt spid="15363">
                                            <p:txEl>
                                              <p:pRg st="0" end="0"/>
                                            </p:txEl>
                                          </p:spTgt>
                                        </p:tgtEl>
                                        <p:attrNameLst>
                                          <p:attrName>ppt_w</p:attrName>
                                        </p:attrNameLst>
                                      </p:cBhvr>
                                      <p:tavLst>
                                        <p:tav tm="0">
                                          <p:val>
                                            <p:strVal val="ppt_w"/>
                                          </p:val>
                                        </p:tav>
                                        <p:tav tm="100000">
                                          <p:val>
                                            <p:fltVal val="0"/>
                                          </p:val>
                                        </p:tav>
                                      </p:tavLst>
                                    </p:anim>
                                    <p:anim calcmode="lin" valueType="num">
                                      <p:cBhvr>
                                        <p:cTn id="85" dur="500" fill="hold"/>
                                        <p:tgtEl>
                                          <p:spTgt spid="15363">
                                            <p:txEl>
                                              <p:pRg st="0" end="0"/>
                                            </p:txEl>
                                          </p:spTgt>
                                        </p:tgtEl>
                                        <p:attrNameLst>
                                          <p:attrName>ppt_h</p:attrName>
                                        </p:attrNameLst>
                                      </p:cBhvr>
                                      <p:tavLst>
                                        <p:tav tm="0">
                                          <p:val>
                                            <p:strVal val="ppt_h"/>
                                          </p:val>
                                        </p:tav>
                                        <p:tav tm="100000">
                                          <p:val>
                                            <p:fltVal val="0"/>
                                          </p:val>
                                        </p:tav>
                                      </p:tavLst>
                                    </p:anim>
                                    <p:set>
                                      <p:cBhvr>
                                        <p:cTn id="86" dur="1" fill="hold">
                                          <p:stCondLst>
                                            <p:cond delay="499"/>
                                          </p:stCondLst>
                                        </p:cTn>
                                        <p:tgtEl>
                                          <p:spTgt spid="15363">
                                            <p:txEl>
                                              <p:pRg st="0" end="0"/>
                                            </p:txEl>
                                          </p:spTgt>
                                        </p:tgtEl>
                                        <p:attrNameLst>
                                          <p:attrName>style.visibility</p:attrName>
                                        </p:attrNameLst>
                                      </p:cBhvr>
                                      <p:to>
                                        <p:strVal val="hidden"/>
                                      </p:to>
                                    </p:set>
                                  </p:childTnLst>
                                </p:cTn>
                              </p:par>
                              <p:par>
                                <p:cTn id="87" presetID="23" presetClass="exit" presetSubtype="32" fill="hold" grpId="1" nodeType="withEffect">
                                  <p:stCondLst>
                                    <p:cond delay="0"/>
                                  </p:stCondLst>
                                  <p:childTnLst>
                                    <p:anim calcmode="lin" valueType="num">
                                      <p:cBhvr>
                                        <p:cTn id="88" dur="500" fill="hold"/>
                                        <p:tgtEl>
                                          <p:spTgt spid="15363">
                                            <p:txEl>
                                              <p:pRg st="1" end="1"/>
                                            </p:txEl>
                                          </p:spTgt>
                                        </p:tgtEl>
                                        <p:attrNameLst>
                                          <p:attrName>ppt_w</p:attrName>
                                        </p:attrNameLst>
                                      </p:cBhvr>
                                      <p:tavLst>
                                        <p:tav tm="0">
                                          <p:val>
                                            <p:strVal val="ppt_w"/>
                                          </p:val>
                                        </p:tav>
                                        <p:tav tm="100000">
                                          <p:val>
                                            <p:fltVal val="0"/>
                                          </p:val>
                                        </p:tav>
                                      </p:tavLst>
                                    </p:anim>
                                    <p:anim calcmode="lin" valueType="num">
                                      <p:cBhvr>
                                        <p:cTn id="89" dur="500" fill="hold"/>
                                        <p:tgtEl>
                                          <p:spTgt spid="15363">
                                            <p:txEl>
                                              <p:pRg st="1" end="1"/>
                                            </p:txEl>
                                          </p:spTgt>
                                        </p:tgtEl>
                                        <p:attrNameLst>
                                          <p:attrName>ppt_h</p:attrName>
                                        </p:attrNameLst>
                                      </p:cBhvr>
                                      <p:tavLst>
                                        <p:tav tm="0">
                                          <p:val>
                                            <p:strVal val="ppt_h"/>
                                          </p:val>
                                        </p:tav>
                                        <p:tav tm="100000">
                                          <p:val>
                                            <p:fltVal val="0"/>
                                          </p:val>
                                        </p:tav>
                                      </p:tavLst>
                                    </p:anim>
                                    <p:set>
                                      <p:cBhvr>
                                        <p:cTn id="90" dur="1" fill="hold">
                                          <p:stCondLst>
                                            <p:cond delay="499"/>
                                          </p:stCondLst>
                                        </p:cTn>
                                        <p:tgtEl>
                                          <p:spTgt spid="15363">
                                            <p:txEl>
                                              <p:pRg st="1" end="1"/>
                                            </p:txEl>
                                          </p:spTgt>
                                        </p:tgtEl>
                                        <p:attrNameLst>
                                          <p:attrName>style.visibility</p:attrName>
                                        </p:attrNameLst>
                                      </p:cBhvr>
                                      <p:to>
                                        <p:strVal val="hidden"/>
                                      </p:to>
                                    </p:set>
                                  </p:childTnLst>
                                </p:cTn>
                              </p:par>
                              <p:par>
                                <p:cTn id="91" presetID="23" presetClass="exit" presetSubtype="32" fill="hold" grpId="1" nodeType="withEffect">
                                  <p:stCondLst>
                                    <p:cond delay="0"/>
                                  </p:stCondLst>
                                  <p:childTnLst>
                                    <p:anim calcmode="lin" valueType="num">
                                      <p:cBhvr>
                                        <p:cTn id="92" dur="500" fill="hold"/>
                                        <p:tgtEl>
                                          <p:spTgt spid="15363">
                                            <p:txEl>
                                              <p:pRg st="2" end="2"/>
                                            </p:txEl>
                                          </p:spTgt>
                                        </p:tgtEl>
                                        <p:attrNameLst>
                                          <p:attrName>ppt_w</p:attrName>
                                        </p:attrNameLst>
                                      </p:cBhvr>
                                      <p:tavLst>
                                        <p:tav tm="0">
                                          <p:val>
                                            <p:strVal val="ppt_w"/>
                                          </p:val>
                                        </p:tav>
                                        <p:tav tm="100000">
                                          <p:val>
                                            <p:fltVal val="0"/>
                                          </p:val>
                                        </p:tav>
                                      </p:tavLst>
                                    </p:anim>
                                    <p:anim calcmode="lin" valueType="num">
                                      <p:cBhvr>
                                        <p:cTn id="93" dur="500" fill="hold"/>
                                        <p:tgtEl>
                                          <p:spTgt spid="15363">
                                            <p:txEl>
                                              <p:pRg st="2" end="2"/>
                                            </p:txEl>
                                          </p:spTgt>
                                        </p:tgtEl>
                                        <p:attrNameLst>
                                          <p:attrName>ppt_h</p:attrName>
                                        </p:attrNameLst>
                                      </p:cBhvr>
                                      <p:tavLst>
                                        <p:tav tm="0">
                                          <p:val>
                                            <p:strVal val="ppt_h"/>
                                          </p:val>
                                        </p:tav>
                                        <p:tav tm="100000">
                                          <p:val>
                                            <p:fltVal val="0"/>
                                          </p:val>
                                        </p:tav>
                                      </p:tavLst>
                                    </p:anim>
                                    <p:set>
                                      <p:cBhvr>
                                        <p:cTn id="94" dur="1" fill="hold">
                                          <p:stCondLst>
                                            <p:cond delay="499"/>
                                          </p:stCondLst>
                                        </p:cTn>
                                        <p:tgtEl>
                                          <p:spTgt spid="15363">
                                            <p:txEl>
                                              <p:pRg st="2" end="2"/>
                                            </p:txEl>
                                          </p:spTgt>
                                        </p:tgtEl>
                                        <p:attrNameLst>
                                          <p:attrName>style.visibility</p:attrName>
                                        </p:attrNameLst>
                                      </p:cBhvr>
                                      <p:to>
                                        <p:strVal val="hidden"/>
                                      </p:to>
                                    </p:set>
                                  </p:childTnLst>
                                </p:cTn>
                              </p:par>
                              <p:par>
                                <p:cTn id="95" presetID="23" presetClass="exit" presetSubtype="32" fill="hold" grpId="1" nodeType="withEffect">
                                  <p:stCondLst>
                                    <p:cond delay="0"/>
                                  </p:stCondLst>
                                  <p:childTnLst>
                                    <p:anim calcmode="lin" valueType="num">
                                      <p:cBhvr>
                                        <p:cTn id="96" dur="500" fill="hold"/>
                                        <p:tgtEl>
                                          <p:spTgt spid="15363">
                                            <p:txEl>
                                              <p:pRg st="3" end="3"/>
                                            </p:txEl>
                                          </p:spTgt>
                                        </p:tgtEl>
                                        <p:attrNameLst>
                                          <p:attrName>ppt_w</p:attrName>
                                        </p:attrNameLst>
                                      </p:cBhvr>
                                      <p:tavLst>
                                        <p:tav tm="0">
                                          <p:val>
                                            <p:strVal val="ppt_w"/>
                                          </p:val>
                                        </p:tav>
                                        <p:tav tm="100000">
                                          <p:val>
                                            <p:fltVal val="0"/>
                                          </p:val>
                                        </p:tav>
                                      </p:tavLst>
                                    </p:anim>
                                    <p:anim calcmode="lin" valueType="num">
                                      <p:cBhvr>
                                        <p:cTn id="97" dur="500" fill="hold"/>
                                        <p:tgtEl>
                                          <p:spTgt spid="15363">
                                            <p:txEl>
                                              <p:pRg st="3" end="3"/>
                                            </p:txEl>
                                          </p:spTgt>
                                        </p:tgtEl>
                                        <p:attrNameLst>
                                          <p:attrName>ppt_h</p:attrName>
                                        </p:attrNameLst>
                                      </p:cBhvr>
                                      <p:tavLst>
                                        <p:tav tm="0">
                                          <p:val>
                                            <p:strVal val="ppt_h"/>
                                          </p:val>
                                        </p:tav>
                                        <p:tav tm="100000">
                                          <p:val>
                                            <p:fltVal val="0"/>
                                          </p:val>
                                        </p:tav>
                                      </p:tavLst>
                                    </p:anim>
                                    <p:set>
                                      <p:cBhvr>
                                        <p:cTn id="98" dur="1" fill="hold">
                                          <p:stCondLst>
                                            <p:cond delay="499"/>
                                          </p:stCondLst>
                                        </p:cTn>
                                        <p:tgtEl>
                                          <p:spTgt spid="15363">
                                            <p:txEl>
                                              <p:pRg st="3" end="3"/>
                                            </p:txEl>
                                          </p:spTgt>
                                        </p:tgtEl>
                                        <p:attrNameLst>
                                          <p:attrName>style.visibility</p:attrName>
                                        </p:attrNameLst>
                                      </p:cBhvr>
                                      <p:to>
                                        <p:strVal val="hidden"/>
                                      </p:to>
                                    </p:set>
                                  </p:childTnLst>
                                </p:cTn>
                              </p:par>
                              <p:par>
                                <p:cTn id="99" presetID="23" presetClass="exit" presetSubtype="32" fill="hold" grpId="1" nodeType="withEffect">
                                  <p:stCondLst>
                                    <p:cond delay="0"/>
                                  </p:stCondLst>
                                  <p:childTnLst>
                                    <p:anim calcmode="lin" valueType="num">
                                      <p:cBhvr>
                                        <p:cTn id="100" dur="500" fill="hold"/>
                                        <p:tgtEl>
                                          <p:spTgt spid="15363">
                                            <p:txEl>
                                              <p:pRg st="4" end="4"/>
                                            </p:txEl>
                                          </p:spTgt>
                                        </p:tgtEl>
                                        <p:attrNameLst>
                                          <p:attrName>ppt_w</p:attrName>
                                        </p:attrNameLst>
                                      </p:cBhvr>
                                      <p:tavLst>
                                        <p:tav tm="0">
                                          <p:val>
                                            <p:strVal val="ppt_w"/>
                                          </p:val>
                                        </p:tav>
                                        <p:tav tm="100000">
                                          <p:val>
                                            <p:fltVal val="0"/>
                                          </p:val>
                                        </p:tav>
                                      </p:tavLst>
                                    </p:anim>
                                    <p:anim calcmode="lin" valueType="num">
                                      <p:cBhvr>
                                        <p:cTn id="101" dur="500" fill="hold"/>
                                        <p:tgtEl>
                                          <p:spTgt spid="15363">
                                            <p:txEl>
                                              <p:pRg st="4" end="4"/>
                                            </p:txEl>
                                          </p:spTgt>
                                        </p:tgtEl>
                                        <p:attrNameLst>
                                          <p:attrName>ppt_h</p:attrName>
                                        </p:attrNameLst>
                                      </p:cBhvr>
                                      <p:tavLst>
                                        <p:tav tm="0">
                                          <p:val>
                                            <p:strVal val="ppt_h"/>
                                          </p:val>
                                        </p:tav>
                                        <p:tav tm="100000">
                                          <p:val>
                                            <p:fltVal val="0"/>
                                          </p:val>
                                        </p:tav>
                                      </p:tavLst>
                                    </p:anim>
                                    <p:set>
                                      <p:cBhvr>
                                        <p:cTn id="102" dur="1" fill="hold">
                                          <p:stCondLst>
                                            <p:cond delay="499"/>
                                          </p:stCondLst>
                                        </p:cTn>
                                        <p:tgtEl>
                                          <p:spTgt spid="15363">
                                            <p:txEl>
                                              <p:pRg st="4" end="4"/>
                                            </p:txEl>
                                          </p:spTgt>
                                        </p:tgtEl>
                                        <p:attrNameLst>
                                          <p:attrName>style.visibility</p:attrName>
                                        </p:attrNameLst>
                                      </p:cBhvr>
                                      <p:to>
                                        <p:strVal val="hidden"/>
                                      </p:to>
                                    </p:set>
                                  </p:childTnLst>
                                </p:cTn>
                              </p:par>
                              <p:par>
                                <p:cTn id="103" presetID="23" presetClass="exit" presetSubtype="32" fill="hold" grpId="1" nodeType="withEffect">
                                  <p:stCondLst>
                                    <p:cond delay="0"/>
                                  </p:stCondLst>
                                  <p:childTnLst>
                                    <p:anim calcmode="lin" valueType="num">
                                      <p:cBhvr>
                                        <p:cTn id="104" dur="500" fill="hold"/>
                                        <p:tgtEl>
                                          <p:spTgt spid="15363">
                                            <p:txEl>
                                              <p:pRg st="5" end="5"/>
                                            </p:txEl>
                                          </p:spTgt>
                                        </p:tgtEl>
                                        <p:attrNameLst>
                                          <p:attrName>ppt_w</p:attrName>
                                        </p:attrNameLst>
                                      </p:cBhvr>
                                      <p:tavLst>
                                        <p:tav tm="0">
                                          <p:val>
                                            <p:strVal val="ppt_w"/>
                                          </p:val>
                                        </p:tav>
                                        <p:tav tm="100000">
                                          <p:val>
                                            <p:fltVal val="0"/>
                                          </p:val>
                                        </p:tav>
                                      </p:tavLst>
                                    </p:anim>
                                    <p:anim calcmode="lin" valueType="num">
                                      <p:cBhvr>
                                        <p:cTn id="105" dur="500" fill="hold"/>
                                        <p:tgtEl>
                                          <p:spTgt spid="15363">
                                            <p:txEl>
                                              <p:pRg st="5" end="5"/>
                                            </p:txEl>
                                          </p:spTgt>
                                        </p:tgtEl>
                                        <p:attrNameLst>
                                          <p:attrName>ppt_h</p:attrName>
                                        </p:attrNameLst>
                                      </p:cBhvr>
                                      <p:tavLst>
                                        <p:tav tm="0">
                                          <p:val>
                                            <p:strVal val="ppt_h"/>
                                          </p:val>
                                        </p:tav>
                                        <p:tav tm="100000">
                                          <p:val>
                                            <p:fltVal val="0"/>
                                          </p:val>
                                        </p:tav>
                                      </p:tavLst>
                                    </p:anim>
                                    <p:set>
                                      <p:cBhvr>
                                        <p:cTn id="106" dur="1" fill="hold">
                                          <p:stCondLst>
                                            <p:cond delay="499"/>
                                          </p:stCondLst>
                                        </p:cTn>
                                        <p:tgtEl>
                                          <p:spTgt spid="15363">
                                            <p:txEl>
                                              <p:pRg st="5" end="5"/>
                                            </p:txEl>
                                          </p:spTgt>
                                        </p:tgtEl>
                                        <p:attrNameLst>
                                          <p:attrName>style.visibility</p:attrName>
                                        </p:attrNameLst>
                                      </p:cBhvr>
                                      <p:to>
                                        <p:strVal val="hidden"/>
                                      </p:to>
                                    </p:set>
                                  </p:childTnLst>
                                </p:cTn>
                              </p:par>
                              <p:par>
                                <p:cTn id="107" presetID="23" presetClass="exit" presetSubtype="32" fill="hold" grpId="1" nodeType="withEffect">
                                  <p:stCondLst>
                                    <p:cond delay="0"/>
                                  </p:stCondLst>
                                  <p:childTnLst>
                                    <p:anim calcmode="lin" valueType="num">
                                      <p:cBhvr>
                                        <p:cTn id="108" dur="500" fill="hold"/>
                                        <p:tgtEl>
                                          <p:spTgt spid="15364">
                                            <p:txEl>
                                              <p:pRg st="0" end="0"/>
                                            </p:txEl>
                                          </p:spTgt>
                                        </p:tgtEl>
                                        <p:attrNameLst>
                                          <p:attrName>ppt_w</p:attrName>
                                        </p:attrNameLst>
                                      </p:cBhvr>
                                      <p:tavLst>
                                        <p:tav tm="0">
                                          <p:val>
                                            <p:strVal val="ppt_w"/>
                                          </p:val>
                                        </p:tav>
                                        <p:tav tm="100000">
                                          <p:val>
                                            <p:fltVal val="0"/>
                                          </p:val>
                                        </p:tav>
                                      </p:tavLst>
                                    </p:anim>
                                    <p:anim calcmode="lin" valueType="num">
                                      <p:cBhvr>
                                        <p:cTn id="109" dur="500" fill="hold"/>
                                        <p:tgtEl>
                                          <p:spTgt spid="15364">
                                            <p:txEl>
                                              <p:pRg st="0" end="0"/>
                                            </p:txEl>
                                          </p:spTgt>
                                        </p:tgtEl>
                                        <p:attrNameLst>
                                          <p:attrName>ppt_h</p:attrName>
                                        </p:attrNameLst>
                                      </p:cBhvr>
                                      <p:tavLst>
                                        <p:tav tm="0">
                                          <p:val>
                                            <p:strVal val="ppt_h"/>
                                          </p:val>
                                        </p:tav>
                                        <p:tav tm="100000">
                                          <p:val>
                                            <p:fltVal val="0"/>
                                          </p:val>
                                        </p:tav>
                                      </p:tavLst>
                                    </p:anim>
                                    <p:set>
                                      <p:cBhvr>
                                        <p:cTn id="110" dur="1" fill="hold">
                                          <p:stCondLst>
                                            <p:cond delay="499"/>
                                          </p:stCondLst>
                                        </p:cTn>
                                        <p:tgtEl>
                                          <p:spTgt spid="15364">
                                            <p:txEl>
                                              <p:pRg st="0" end="0"/>
                                            </p:txEl>
                                          </p:spTgt>
                                        </p:tgtEl>
                                        <p:attrNameLst>
                                          <p:attrName>style.visibility</p:attrName>
                                        </p:attrNameLst>
                                      </p:cBhvr>
                                      <p:to>
                                        <p:strVal val="hidden"/>
                                      </p:to>
                                    </p:set>
                                  </p:childTnLst>
                                </p:cTn>
                              </p:par>
                              <p:par>
                                <p:cTn id="111" presetID="23" presetClass="exit" presetSubtype="32" fill="hold" grpId="1" nodeType="withEffect">
                                  <p:stCondLst>
                                    <p:cond delay="0"/>
                                  </p:stCondLst>
                                  <p:childTnLst>
                                    <p:anim calcmode="lin" valueType="num">
                                      <p:cBhvr>
                                        <p:cTn id="112" dur="500" fill="hold"/>
                                        <p:tgtEl>
                                          <p:spTgt spid="15364">
                                            <p:txEl>
                                              <p:pRg st="1" end="1"/>
                                            </p:txEl>
                                          </p:spTgt>
                                        </p:tgtEl>
                                        <p:attrNameLst>
                                          <p:attrName>ppt_w</p:attrName>
                                        </p:attrNameLst>
                                      </p:cBhvr>
                                      <p:tavLst>
                                        <p:tav tm="0">
                                          <p:val>
                                            <p:strVal val="ppt_w"/>
                                          </p:val>
                                        </p:tav>
                                        <p:tav tm="100000">
                                          <p:val>
                                            <p:fltVal val="0"/>
                                          </p:val>
                                        </p:tav>
                                      </p:tavLst>
                                    </p:anim>
                                    <p:anim calcmode="lin" valueType="num">
                                      <p:cBhvr>
                                        <p:cTn id="113" dur="500" fill="hold"/>
                                        <p:tgtEl>
                                          <p:spTgt spid="15364">
                                            <p:txEl>
                                              <p:pRg st="1" end="1"/>
                                            </p:txEl>
                                          </p:spTgt>
                                        </p:tgtEl>
                                        <p:attrNameLst>
                                          <p:attrName>ppt_h</p:attrName>
                                        </p:attrNameLst>
                                      </p:cBhvr>
                                      <p:tavLst>
                                        <p:tav tm="0">
                                          <p:val>
                                            <p:strVal val="ppt_h"/>
                                          </p:val>
                                        </p:tav>
                                        <p:tav tm="100000">
                                          <p:val>
                                            <p:fltVal val="0"/>
                                          </p:val>
                                        </p:tav>
                                      </p:tavLst>
                                    </p:anim>
                                    <p:set>
                                      <p:cBhvr>
                                        <p:cTn id="114" dur="1" fill="hold">
                                          <p:stCondLst>
                                            <p:cond delay="499"/>
                                          </p:stCondLst>
                                        </p:cTn>
                                        <p:tgtEl>
                                          <p:spTgt spid="15364">
                                            <p:txEl>
                                              <p:pRg st="1" end="1"/>
                                            </p:txEl>
                                          </p:spTgt>
                                        </p:tgtEl>
                                        <p:attrNameLst>
                                          <p:attrName>style.visibility</p:attrName>
                                        </p:attrNameLst>
                                      </p:cBhvr>
                                      <p:to>
                                        <p:strVal val="hidden"/>
                                      </p:to>
                                    </p:set>
                                  </p:childTnLst>
                                </p:cTn>
                              </p:par>
                              <p:par>
                                <p:cTn id="115" presetID="23" presetClass="exit" presetSubtype="32" fill="hold" grpId="1" nodeType="withEffect">
                                  <p:stCondLst>
                                    <p:cond delay="0"/>
                                  </p:stCondLst>
                                  <p:childTnLst>
                                    <p:anim calcmode="lin" valueType="num">
                                      <p:cBhvr>
                                        <p:cTn id="116" dur="500" fill="hold"/>
                                        <p:tgtEl>
                                          <p:spTgt spid="15364">
                                            <p:txEl>
                                              <p:pRg st="2" end="2"/>
                                            </p:txEl>
                                          </p:spTgt>
                                        </p:tgtEl>
                                        <p:attrNameLst>
                                          <p:attrName>ppt_w</p:attrName>
                                        </p:attrNameLst>
                                      </p:cBhvr>
                                      <p:tavLst>
                                        <p:tav tm="0">
                                          <p:val>
                                            <p:strVal val="ppt_w"/>
                                          </p:val>
                                        </p:tav>
                                        <p:tav tm="100000">
                                          <p:val>
                                            <p:fltVal val="0"/>
                                          </p:val>
                                        </p:tav>
                                      </p:tavLst>
                                    </p:anim>
                                    <p:anim calcmode="lin" valueType="num">
                                      <p:cBhvr>
                                        <p:cTn id="117" dur="500" fill="hold"/>
                                        <p:tgtEl>
                                          <p:spTgt spid="15364">
                                            <p:txEl>
                                              <p:pRg st="2" end="2"/>
                                            </p:txEl>
                                          </p:spTgt>
                                        </p:tgtEl>
                                        <p:attrNameLst>
                                          <p:attrName>ppt_h</p:attrName>
                                        </p:attrNameLst>
                                      </p:cBhvr>
                                      <p:tavLst>
                                        <p:tav tm="0">
                                          <p:val>
                                            <p:strVal val="ppt_h"/>
                                          </p:val>
                                        </p:tav>
                                        <p:tav tm="100000">
                                          <p:val>
                                            <p:fltVal val="0"/>
                                          </p:val>
                                        </p:tav>
                                      </p:tavLst>
                                    </p:anim>
                                    <p:set>
                                      <p:cBhvr>
                                        <p:cTn id="118" dur="1" fill="hold">
                                          <p:stCondLst>
                                            <p:cond delay="499"/>
                                          </p:stCondLst>
                                        </p:cTn>
                                        <p:tgtEl>
                                          <p:spTgt spid="15364">
                                            <p:txEl>
                                              <p:pRg st="2" end="2"/>
                                            </p:txEl>
                                          </p:spTgt>
                                        </p:tgtEl>
                                        <p:attrNameLst>
                                          <p:attrName>style.visibility</p:attrName>
                                        </p:attrNameLst>
                                      </p:cBhvr>
                                      <p:to>
                                        <p:strVal val="hidden"/>
                                      </p:to>
                                    </p:set>
                                  </p:childTnLst>
                                </p:cTn>
                              </p:par>
                              <p:par>
                                <p:cTn id="119" presetID="23" presetClass="exit" presetSubtype="32" fill="hold" grpId="1" nodeType="withEffect">
                                  <p:stCondLst>
                                    <p:cond delay="0"/>
                                  </p:stCondLst>
                                  <p:childTnLst>
                                    <p:anim calcmode="lin" valueType="num">
                                      <p:cBhvr>
                                        <p:cTn id="120" dur="500" fill="hold"/>
                                        <p:tgtEl>
                                          <p:spTgt spid="15364">
                                            <p:txEl>
                                              <p:pRg st="3" end="3"/>
                                            </p:txEl>
                                          </p:spTgt>
                                        </p:tgtEl>
                                        <p:attrNameLst>
                                          <p:attrName>ppt_w</p:attrName>
                                        </p:attrNameLst>
                                      </p:cBhvr>
                                      <p:tavLst>
                                        <p:tav tm="0">
                                          <p:val>
                                            <p:strVal val="ppt_w"/>
                                          </p:val>
                                        </p:tav>
                                        <p:tav tm="100000">
                                          <p:val>
                                            <p:fltVal val="0"/>
                                          </p:val>
                                        </p:tav>
                                      </p:tavLst>
                                    </p:anim>
                                    <p:anim calcmode="lin" valueType="num">
                                      <p:cBhvr>
                                        <p:cTn id="121" dur="500" fill="hold"/>
                                        <p:tgtEl>
                                          <p:spTgt spid="15364">
                                            <p:txEl>
                                              <p:pRg st="3" end="3"/>
                                            </p:txEl>
                                          </p:spTgt>
                                        </p:tgtEl>
                                        <p:attrNameLst>
                                          <p:attrName>ppt_h</p:attrName>
                                        </p:attrNameLst>
                                      </p:cBhvr>
                                      <p:tavLst>
                                        <p:tav tm="0">
                                          <p:val>
                                            <p:strVal val="ppt_h"/>
                                          </p:val>
                                        </p:tav>
                                        <p:tav tm="100000">
                                          <p:val>
                                            <p:fltVal val="0"/>
                                          </p:val>
                                        </p:tav>
                                      </p:tavLst>
                                    </p:anim>
                                    <p:set>
                                      <p:cBhvr>
                                        <p:cTn id="122" dur="1" fill="hold">
                                          <p:stCondLst>
                                            <p:cond delay="499"/>
                                          </p:stCondLst>
                                        </p:cTn>
                                        <p:tgtEl>
                                          <p:spTgt spid="15364">
                                            <p:txEl>
                                              <p:pRg st="3" end="3"/>
                                            </p:txEl>
                                          </p:spTgt>
                                        </p:tgtEl>
                                        <p:attrNameLst>
                                          <p:attrName>style.visibility</p:attrName>
                                        </p:attrNameLst>
                                      </p:cBhvr>
                                      <p:to>
                                        <p:strVal val="hidden"/>
                                      </p:to>
                                    </p:set>
                                  </p:childTnLst>
                                </p:cTn>
                              </p:par>
                              <p:par>
                                <p:cTn id="123" presetID="23" presetClass="exit" presetSubtype="32" fill="hold" grpId="1" nodeType="withEffect">
                                  <p:stCondLst>
                                    <p:cond delay="0"/>
                                  </p:stCondLst>
                                  <p:childTnLst>
                                    <p:anim calcmode="lin" valueType="num">
                                      <p:cBhvr>
                                        <p:cTn id="124" dur="500" fill="hold"/>
                                        <p:tgtEl>
                                          <p:spTgt spid="15364">
                                            <p:txEl>
                                              <p:pRg st="4" end="4"/>
                                            </p:txEl>
                                          </p:spTgt>
                                        </p:tgtEl>
                                        <p:attrNameLst>
                                          <p:attrName>ppt_w</p:attrName>
                                        </p:attrNameLst>
                                      </p:cBhvr>
                                      <p:tavLst>
                                        <p:tav tm="0">
                                          <p:val>
                                            <p:strVal val="ppt_w"/>
                                          </p:val>
                                        </p:tav>
                                        <p:tav tm="100000">
                                          <p:val>
                                            <p:fltVal val="0"/>
                                          </p:val>
                                        </p:tav>
                                      </p:tavLst>
                                    </p:anim>
                                    <p:anim calcmode="lin" valueType="num">
                                      <p:cBhvr>
                                        <p:cTn id="125" dur="500" fill="hold"/>
                                        <p:tgtEl>
                                          <p:spTgt spid="15364">
                                            <p:txEl>
                                              <p:pRg st="4" end="4"/>
                                            </p:txEl>
                                          </p:spTgt>
                                        </p:tgtEl>
                                        <p:attrNameLst>
                                          <p:attrName>ppt_h</p:attrName>
                                        </p:attrNameLst>
                                      </p:cBhvr>
                                      <p:tavLst>
                                        <p:tav tm="0">
                                          <p:val>
                                            <p:strVal val="ppt_h"/>
                                          </p:val>
                                        </p:tav>
                                        <p:tav tm="100000">
                                          <p:val>
                                            <p:fltVal val="0"/>
                                          </p:val>
                                        </p:tav>
                                      </p:tavLst>
                                    </p:anim>
                                    <p:set>
                                      <p:cBhvr>
                                        <p:cTn id="126" dur="1" fill="hold">
                                          <p:stCondLst>
                                            <p:cond delay="499"/>
                                          </p:stCondLst>
                                        </p:cTn>
                                        <p:tgtEl>
                                          <p:spTgt spid="1536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2" grpId="1"/>
      <p:bldP spid="15362" grpId="2"/>
      <p:bldP spid="15363" grpId="0" build="p"/>
      <p:bldP spid="15363" grpId="1" build="allAtOnce"/>
      <p:bldP spid="15364" grpId="0" build="p"/>
      <p:bldP spid="15364"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762000" y="277813"/>
            <a:ext cx="8229600" cy="712787"/>
          </a:xfrm>
        </p:spPr>
        <p:txBody>
          <a:bodyPr/>
          <a:lstStyle/>
          <a:p>
            <a:pPr algn="ctr"/>
            <a:r>
              <a:rPr lang="en-US" sz="4400" dirty="0"/>
              <a:t>CONTOH-CONTOH HEWAN HALAL</a:t>
            </a:r>
          </a:p>
        </p:txBody>
      </p:sp>
      <p:pic>
        <p:nvPicPr>
          <p:cNvPr id="114691" name="Picture 3"/>
          <p:cNvPicPr>
            <a:picLocks noChangeAspect="1" noChangeArrowheads="1"/>
          </p:cNvPicPr>
          <p:nvPr/>
        </p:nvPicPr>
        <p:blipFill>
          <a:blip r:embed="rId2"/>
          <a:srcRect/>
          <a:stretch>
            <a:fillRect/>
          </a:stretch>
        </p:blipFill>
        <p:spPr bwMode="auto">
          <a:xfrm>
            <a:off x="762000" y="1219200"/>
            <a:ext cx="3810000" cy="5334000"/>
          </a:xfrm>
          <a:prstGeom prst="rect">
            <a:avLst/>
          </a:prstGeom>
          <a:noFill/>
        </p:spPr>
      </p:pic>
      <p:pic>
        <p:nvPicPr>
          <p:cNvPr id="114692" name="Picture 4"/>
          <p:cNvPicPr>
            <a:picLocks noChangeAspect="1" noChangeArrowheads="1"/>
          </p:cNvPicPr>
          <p:nvPr/>
        </p:nvPicPr>
        <p:blipFill>
          <a:blip r:embed="rId3"/>
          <a:srcRect/>
          <a:stretch>
            <a:fillRect/>
          </a:stretch>
        </p:blipFill>
        <p:spPr bwMode="auto">
          <a:xfrm>
            <a:off x="5029200" y="1219200"/>
            <a:ext cx="3733800" cy="5334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5400" dirty="0">
                <a:solidFill>
                  <a:srgbClr val="FFFF00"/>
                </a:solidFill>
              </a:rPr>
              <a:t>RUKUN PENYEMBELIHAN</a:t>
            </a:r>
          </a:p>
        </p:txBody>
      </p:sp>
      <p:sp>
        <p:nvSpPr>
          <p:cNvPr id="29699" name="Rectangle 3"/>
          <p:cNvSpPr>
            <a:spLocks noGrp="1" noChangeArrowheads="1"/>
          </p:cNvSpPr>
          <p:nvPr>
            <p:ph type="body" idx="1"/>
          </p:nvPr>
        </p:nvSpPr>
        <p:spPr>
          <a:xfrm>
            <a:off x="0" y="1600200"/>
            <a:ext cx="9144000" cy="4495800"/>
          </a:xfrm>
        </p:spPr>
        <p:txBody>
          <a:bodyPr>
            <a:normAutofit/>
          </a:bodyPr>
          <a:lstStyle/>
          <a:p>
            <a:pPr marL="609600" indent="-609600" algn="ctr">
              <a:buFont typeface="Wingdings" pitchFamily="2" charset="2"/>
              <a:buAutoNum type="arabicPeriod"/>
            </a:pPr>
            <a:r>
              <a:rPr lang="en-US" sz="4400" dirty="0" err="1">
                <a:solidFill>
                  <a:srgbClr val="FF66FF"/>
                </a:solidFill>
              </a:rPr>
              <a:t>Penyembelihnya</a:t>
            </a:r>
            <a:r>
              <a:rPr lang="en-US" sz="4400" dirty="0">
                <a:solidFill>
                  <a:srgbClr val="FF66FF"/>
                </a:solidFill>
              </a:rPr>
              <a:t> </a:t>
            </a:r>
            <a:r>
              <a:rPr lang="en-US" sz="4400" dirty="0" err="1" smtClean="0">
                <a:solidFill>
                  <a:srgbClr val="FF66FF"/>
                </a:solidFill>
              </a:rPr>
              <a:t>muslim</a:t>
            </a:r>
            <a:endParaRPr lang="en-US" sz="4400" dirty="0">
              <a:solidFill>
                <a:srgbClr val="FF66FF"/>
              </a:solidFill>
            </a:endParaRPr>
          </a:p>
          <a:p>
            <a:pPr marL="609600" indent="-609600" algn="ctr">
              <a:buFont typeface="Wingdings" pitchFamily="2" charset="2"/>
              <a:buAutoNum type="arabicPeriod"/>
            </a:pPr>
            <a:endParaRPr lang="en-US" sz="4400" dirty="0">
              <a:solidFill>
                <a:srgbClr val="FF66FF"/>
              </a:solidFill>
            </a:endParaRPr>
          </a:p>
          <a:p>
            <a:pPr marL="609600" indent="-609600" algn="ctr">
              <a:buFont typeface="Wingdings" pitchFamily="2" charset="2"/>
              <a:buAutoNum type="arabicPeriod"/>
            </a:pPr>
            <a:r>
              <a:rPr lang="en-US" sz="4400" dirty="0" err="1" smtClean="0">
                <a:solidFill>
                  <a:srgbClr val="FF66FF"/>
                </a:solidFill>
              </a:rPr>
              <a:t>Binatangnya</a:t>
            </a:r>
            <a:r>
              <a:rPr lang="en-US" sz="4400" dirty="0" smtClean="0">
                <a:solidFill>
                  <a:srgbClr val="FF66FF"/>
                </a:solidFill>
              </a:rPr>
              <a:t> </a:t>
            </a:r>
            <a:r>
              <a:rPr lang="en-US" sz="4400" dirty="0" err="1" smtClean="0">
                <a:solidFill>
                  <a:srgbClr val="FF66FF"/>
                </a:solidFill>
              </a:rPr>
              <a:t>halal</a:t>
            </a:r>
            <a:endParaRPr lang="en-US" sz="4400" dirty="0">
              <a:solidFill>
                <a:srgbClr val="FF66FF"/>
              </a:solidFill>
            </a:endParaRPr>
          </a:p>
          <a:p>
            <a:pPr marL="609600" indent="-609600" algn="ctr">
              <a:buFont typeface="Wingdings" pitchFamily="2" charset="2"/>
              <a:buAutoNum type="arabicPeriod"/>
            </a:pPr>
            <a:endParaRPr lang="en-US" sz="4400" dirty="0">
              <a:solidFill>
                <a:srgbClr val="FF66FF"/>
              </a:solidFill>
            </a:endParaRPr>
          </a:p>
          <a:p>
            <a:pPr marL="609600" indent="-609600" algn="ctr">
              <a:buFont typeface="Wingdings" pitchFamily="2" charset="2"/>
              <a:buAutoNum type="arabicPeriod"/>
            </a:pPr>
            <a:r>
              <a:rPr lang="en-US" sz="4400" dirty="0" err="1" smtClean="0">
                <a:solidFill>
                  <a:srgbClr val="FF66FF"/>
                </a:solidFill>
              </a:rPr>
              <a:t>Alatnya</a:t>
            </a:r>
            <a:r>
              <a:rPr lang="en-US" sz="4400" dirty="0" smtClean="0">
                <a:solidFill>
                  <a:srgbClr val="FF66FF"/>
                </a:solidFill>
              </a:rPr>
              <a:t> </a:t>
            </a:r>
            <a:r>
              <a:rPr lang="en-US" sz="4400" dirty="0" err="1" smtClean="0">
                <a:solidFill>
                  <a:srgbClr val="FF66FF"/>
                </a:solidFill>
              </a:rPr>
              <a:t>tajam</a:t>
            </a:r>
            <a:endParaRPr lang="en-US" sz="4400" dirty="0">
              <a:solidFill>
                <a:srgbClr val="FF66FF"/>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stCondLst>
                                            <p:cond delay="0"/>
                                          </p:stCondLst>
                                        </p:cTn>
                                        <p:tgtEl>
                                          <p:spTgt spid="2969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969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969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969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969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9699">
                                            <p:txEl>
                                              <p:pRg st="0" end="0"/>
                                            </p:txEl>
                                          </p:spTgt>
                                        </p:tgtEl>
                                        <p:attrNameLst>
                                          <p:attrName>style.visibility</p:attrName>
                                        </p:attrNameLst>
                                      </p:cBhvr>
                                      <p:to>
                                        <p:strVal val="visible"/>
                                      </p:to>
                                    </p:set>
                                    <p:anim calcmode="lin" valueType="num">
                                      <p:cBhvr>
                                        <p:cTn id="16" dur="500" fill="hold"/>
                                        <p:tgtEl>
                                          <p:spTgt spid="2969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969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969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969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969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p:cTn id="25" dur="500" fill="hold"/>
                                        <p:tgtEl>
                                          <p:spTgt spid="2969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969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969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969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969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29699">
                                            <p:txEl>
                                              <p:pRg st="4" end="4"/>
                                            </p:txEl>
                                          </p:spTgt>
                                        </p:tgtEl>
                                        <p:attrNameLst>
                                          <p:attrName>style.visibility</p:attrName>
                                        </p:attrNameLst>
                                      </p:cBhvr>
                                      <p:to>
                                        <p:strVal val="visible"/>
                                      </p:to>
                                    </p:set>
                                    <p:anim calcmode="lin" valueType="num">
                                      <p:cBhvr>
                                        <p:cTn id="34" dur="500" fill="hold"/>
                                        <p:tgtEl>
                                          <p:spTgt spid="29699">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29699">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29699">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29699">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29699">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29698"/>
                                        </p:tgtEl>
                                        <p:attrNameLst>
                                          <p:attrName>style.rotation</p:attrName>
                                        </p:attrNameLst>
                                      </p:cBhvr>
                                      <p:tavLst>
                                        <p:tav tm="0">
                                          <p:val>
                                            <p:fltVal val="0"/>
                                          </p:val>
                                        </p:tav>
                                        <p:tav tm="100000">
                                          <p:val>
                                            <p:fltVal val="-90"/>
                                          </p:val>
                                        </p:tav>
                                      </p:tavLst>
                                    </p:anim>
                                    <p:anim calcmode="lin" valueType="num">
                                      <p:cBhvr>
                                        <p:cTn id="43" dur="2000" fill="hold"/>
                                        <p:tgtEl>
                                          <p:spTgt spid="2969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29698"/>
                                        </p:tgtEl>
                                        <p:attrNameLst>
                                          <p:attrName>ppt_h</p:attrName>
                                        </p:attrNameLst>
                                      </p:cBhvr>
                                      <p:tavLst>
                                        <p:tav tm="0">
                                          <p:val>
                                            <p:strVal val="ppt_h"/>
                                          </p:val>
                                        </p:tav>
                                        <p:tav tm="100000">
                                          <p:val>
                                            <p:strVal val="ppt_h"/>
                                          </p:val>
                                        </p:tav>
                                      </p:tavLst>
                                    </p:anim>
                                    <p:anim calcmode="lin" valueType="num">
                                      <p:cBhvr>
                                        <p:cTn id="45" dur="2000" fill="hold"/>
                                        <p:tgtEl>
                                          <p:spTgt spid="29698"/>
                                        </p:tgtEl>
                                        <p:attrNameLst>
                                          <p:attrName>ppt_x</p:attrName>
                                        </p:attrNameLst>
                                      </p:cBhvr>
                                      <p:tavLst>
                                        <p:tav tm="0">
                                          <p:val>
                                            <p:strVal val="ppt_x"/>
                                          </p:val>
                                        </p:tav>
                                        <p:tav tm="100000">
                                          <p:val>
                                            <p:strVal val="ppt_x+.4"/>
                                          </p:val>
                                        </p:tav>
                                      </p:tavLst>
                                    </p:anim>
                                    <p:anim calcmode="lin" valueType="num">
                                      <p:cBhvr>
                                        <p:cTn id="46" dur="2000" fill="hold"/>
                                        <p:tgtEl>
                                          <p:spTgt spid="2969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2969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29699">
                                            <p:txEl>
                                              <p:pRg st="0" end="0"/>
                                            </p:txEl>
                                          </p:spTgt>
                                        </p:tgtEl>
                                      </p:cBhvr>
                                    </p:animEffect>
                                    <p:set>
                                      <p:cBhvr>
                                        <p:cTn id="50" dur="1" fill="hold">
                                          <p:stCondLst>
                                            <p:cond delay="499"/>
                                          </p:stCondLst>
                                        </p:cTn>
                                        <p:tgtEl>
                                          <p:spTgt spid="2969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29699">
                                            <p:txEl>
                                              <p:pRg st="2" end="2"/>
                                            </p:txEl>
                                          </p:spTgt>
                                        </p:tgtEl>
                                      </p:cBhvr>
                                    </p:animEffect>
                                    <p:set>
                                      <p:cBhvr>
                                        <p:cTn id="53" dur="1" fill="hold">
                                          <p:stCondLst>
                                            <p:cond delay="499"/>
                                          </p:stCondLst>
                                        </p:cTn>
                                        <p:tgtEl>
                                          <p:spTgt spid="2969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29699">
                                            <p:txEl>
                                              <p:pRg st="4" end="4"/>
                                            </p:txEl>
                                          </p:spTgt>
                                        </p:tgtEl>
                                      </p:cBhvr>
                                    </p:animEffect>
                                    <p:set>
                                      <p:cBhvr>
                                        <p:cTn id="56" dur="1" fill="hold">
                                          <p:stCondLst>
                                            <p:cond delay="499"/>
                                          </p:stCondLst>
                                        </p:cTn>
                                        <p:tgtEl>
                                          <p:spTgt spid="2969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8" grpId="1"/>
      <p:bldP spid="29699" grpId="0" build="p"/>
      <p:bldP spid="29699" grpI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337</TotalTime>
  <Words>518</Words>
  <Application>Microsoft Office PowerPoint</Application>
  <PresentationFormat>On-screen Show (4:3)</PresentationFormat>
  <Paragraphs>189</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Apex</vt:lpstr>
      <vt:lpstr>Metro</vt:lpstr>
      <vt:lpstr>Pendidikan Agama Islam</vt:lpstr>
      <vt:lpstr>Penyembelihan</vt:lpstr>
      <vt:lpstr>QS. Al-Maidah: 3 PENYEMBELIHAN HEWAN</vt:lpstr>
      <vt:lpstr>Rukun Penyembelihan</vt:lpstr>
      <vt:lpstr>HEWAN HARAM</vt:lpstr>
      <vt:lpstr>      CONTOH-CONTOH HEWAN HARAM</vt:lpstr>
      <vt:lpstr>HEWAN-HEWAN HALAL</vt:lpstr>
      <vt:lpstr>CONTOH-CONTOH HEWAN HALAL</vt:lpstr>
      <vt:lpstr>RUKUN PENYEMBELIHAN</vt:lpstr>
      <vt:lpstr>GAMBAR ALAT-ALAT  SAH UNTUK MEMOTONG</vt:lpstr>
      <vt:lpstr>ALAT-ALAT TIDAK SAH UNTUK MENYEMBELIH</vt:lpstr>
      <vt:lpstr>SUNAH-SUNAH PENYEMBELIHAN</vt:lpstr>
      <vt:lpstr>POSISI PENYEMBELIHAN</vt:lpstr>
      <vt:lpstr>      PENYEMBELIHAN DARURAT</vt:lpstr>
      <vt:lpstr>AQIQAH --- QURBAN</vt:lpstr>
      <vt:lpstr>DASAR HADITS PERINTAH AQIQAH</vt:lpstr>
      <vt:lpstr>PERBEDAAN AQIQAH    dengan    QURBAN</vt:lpstr>
      <vt:lpstr>DASAR-DASAR PERINTAH QURBAN</vt:lpstr>
      <vt:lpstr>SYARAT-SYARAT BINATANG AQIQAH DAN QURBAN</vt:lpstr>
      <vt:lpstr>CONTOH HEWAN CACAT TIDAK SAH UNTUK AQIQAH/QURBAN</vt:lpstr>
      <vt:lpstr>CONTOH HEWAN CACAT TIDAK SAH UNTUK AQIQAH/QURBAN</vt:lpstr>
      <vt:lpstr>CONTOH HEWAN CACAT TIDAK SAH UNTUK AQIQAH/QURBAN</vt:lpstr>
      <vt:lpstr>CONTOH HEWAN CACAT TIDAK SAH UNTUK AQIQAH/QURBAN</vt:lpstr>
      <vt:lpstr>KETENTUAN JUMLAH HEWAN QURBAN</vt:lpstr>
      <vt:lpstr>Manfa’at Aqiqah</vt:lpstr>
      <vt:lpstr>Manfa’at Qurban</vt:lpstr>
      <vt:lpstr>Referensi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Agama Islam</dc:title>
  <dc:creator/>
  <cp:lastModifiedBy>Saeful</cp:lastModifiedBy>
  <cp:revision>18</cp:revision>
  <dcterms:created xsi:type="dcterms:W3CDTF">2006-08-16T00:00:00Z</dcterms:created>
  <dcterms:modified xsi:type="dcterms:W3CDTF">2009-10-11T03:53:39Z</dcterms:modified>
</cp:coreProperties>
</file>