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14600"/>
            <a:ext cx="82296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PETA PENYEBARAN ISLAM DI INDONESIA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>
          <a:xfrm rot="16200000" flipH="1">
            <a:off x="266700" y="2476500"/>
            <a:ext cx="762000" cy="53340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>
            <a:off x="990600" y="3124200"/>
            <a:ext cx="914400" cy="22860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16200000" flipH="1">
            <a:off x="1752600" y="3657600"/>
            <a:ext cx="685800" cy="38100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>
            <a:off x="2362200" y="4191000"/>
            <a:ext cx="1143000" cy="76200"/>
          </a:xfrm>
          <a:prstGeom prst="curvedConnector3">
            <a:avLst>
              <a:gd name="adj1" fmla="val 27465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 rot="16200000" flipH="1">
            <a:off x="2628900" y="4076700"/>
            <a:ext cx="1295400" cy="76200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1893194" y="3128624"/>
            <a:ext cx="2176530" cy="738368"/>
          </a:xfrm>
          <a:custGeom>
            <a:avLst/>
            <a:gdLst>
              <a:gd name="connsiteX0" fmla="*/ 0 w 2176530"/>
              <a:gd name="connsiteY0" fmla="*/ 387308 h 738368"/>
              <a:gd name="connsiteX1" fmla="*/ 77274 w 2176530"/>
              <a:gd name="connsiteY1" fmla="*/ 464582 h 738368"/>
              <a:gd name="connsiteX2" fmla="*/ 154547 w 2176530"/>
              <a:gd name="connsiteY2" fmla="*/ 606249 h 738368"/>
              <a:gd name="connsiteX3" fmla="*/ 193183 w 2176530"/>
              <a:gd name="connsiteY3" fmla="*/ 632007 h 738368"/>
              <a:gd name="connsiteX4" fmla="*/ 425003 w 2176530"/>
              <a:gd name="connsiteY4" fmla="*/ 696401 h 738368"/>
              <a:gd name="connsiteX5" fmla="*/ 721217 w 2176530"/>
              <a:gd name="connsiteY5" fmla="*/ 722159 h 738368"/>
              <a:gd name="connsiteX6" fmla="*/ 772733 w 2176530"/>
              <a:gd name="connsiteY6" fmla="*/ 735038 h 738368"/>
              <a:gd name="connsiteX7" fmla="*/ 965916 w 2176530"/>
              <a:gd name="connsiteY7" fmla="*/ 722159 h 738368"/>
              <a:gd name="connsiteX8" fmla="*/ 1081826 w 2176530"/>
              <a:gd name="connsiteY8" fmla="*/ 683522 h 738368"/>
              <a:gd name="connsiteX9" fmla="*/ 1107583 w 2176530"/>
              <a:gd name="connsiteY9" fmla="*/ 644886 h 738368"/>
              <a:gd name="connsiteX10" fmla="*/ 1210614 w 2176530"/>
              <a:gd name="connsiteY10" fmla="*/ 580491 h 738368"/>
              <a:gd name="connsiteX11" fmla="*/ 1275009 w 2176530"/>
              <a:gd name="connsiteY11" fmla="*/ 528976 h 738368"/>
              <a:gd name="connsiteX12" fmla="*/ 1313645 w 2176530"/>
              <a:gd name="connsiteY12" fmla="*/ 477461 h 738368"/>
              <a:gd name="connsiteX13" fmla="*/ 1403798 w 2176530"/>
              <a:gd name="connsiteY13" fmla="*/ 400187 h 738368"/>
              <a:gd name="connsiteX14" fmla="*/ 1468192 w 2176530"/>
              <a:gd name="connsiteY14" fmla="*/ 335793 h 738368"/>
              <a:gd name="connsiteX15" fmla="*/ 1532586 w 2176530"/>
              <a:gd name="connsiteY15" fmla="*/ 271399 h 738368"/>
              <a:gd name="connsiteX16" fmla="*/ 1558344 w 2176530"/>
              <a:gd name="connsiteY16" fmla="*/ 232762 h 738368"/>
              <a:gd name="connsiteX17" fmla="*/ 1635617 w 2176530"/>
              <a:gd name="connsiteY17" fmla="*/ 207004 h 738368"/>
              <a:gd name="connsiteX18" fmla="*/ 1712891 w 2176530"/>
              <a:gd name="connsiteY18" fmla="*/ 155489 h 738368"/>
              <a:gd name="connsiteX19" fmla="*/ 1751527 w 2176530"/>
              <a:gd name="connsiteY19" fmla="*/ 116852 h 738368"/>
              <a:gd name="connsiteX20" fmla="*/ 1880316 w 2176530"/>
              <a:gd name="connsiteY20" fmla="*/ 39579 h 738368"/>
              <a:gd name="connsiteX21" fmla="*/ 1996226 w 2176530"/>
              <a:gd name="connsiteY21" fmla="*/ 26700 h 738368"/>
              <a:gd name="connsiteX22" fmla="*/ 2176530 w 2176530"/>
              <a:gd name="connsiteY22" fmla="*/ 52458 h 73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76530" h="738368">
                <a:moveTo>
                  <a:pt x="0" y="387308"/>
                </a:moveTo>
                <a:cubicBezTo>
                  <a:pt x="43930" y="416595"/>
                  <a:pt x="46777" y="412301"/>
                  <a:pt x="77274" y="464582"/>
                </a:cubicBezTo>
                <a:cubicBezTo>
                  <a:pt x="77379" y="464762"/>
                  <a:pt x="131004" y="582706"/>
                  <a:pt x="154547" y="606249"/>
                </a:cubicBezTo>
                <a:cubicBezTo>
                  <a:pt x="165492" y="617194"/>
                  <a:pt x="179595" y="624595"/>
                  <a:pt x="193183" y="632007"/>
                </a:cubicBezTo>
                <a:cubicBezTo>
                  <a:pt x="320350" y="701371"/>
                  <a:pt x="274247" y="681325"/>
                  <a:pt x="425003" y="696401"/>
                </a:cubicBezTo>
                <a:cubicBezTo>
                  <a:pt x="550904" y="738368"/>
                  <a:pt x="413929" y="696551"/>
                  <a:pt x="721217" y="722159"/>
                </a:cubicBezTo>
                <a:cubicBezTo>
                  <a:pt x="738856" y="723629"/>
                  <a:pt x="755561" y="730745"/>
                  <a:pt x="772733" y="735038"/>
                </a:cubicBezTo>
                <a:cubicBezTo>
                  <a:pt x="837127" y="730745"/>
                  <a:pt x="902257" y="732769"/>
                  <a:pt x="965916" y="722159"/>
                </a:cubicBezTo>
                <a:cubicBezTo>
                  <a:pt x="1006089" y="715464"/>
                  <a:pt x="1081826" y="683522"/>
                  <a:pt x="1081826" y="683522"/>
                </a:cubicBezTo>
                <a:cubicBezTo>
                  <a:pt x="1090412" y="670643"/>
                  <a:pt x="1096638" y="655831"/>
                  <a:pt x="1107583" y="644886"/>
                </a:cubicBezTo>
                <a:cubicBezTo>
                  <a:pt x="1141020" y="611449"/>
                  <a:pt x="1169808" y="600895"/>
                  <a:pt x="1210614" y="580491"/>
                </a:cubicBezTo>
                <a:cubicBezTo>
                  <a:pt x="1289501" y="462164"/>
                  <a:pt x="1181695" y="606737"/>
                  <a:pt x="1275009" y="528976"/>
                </a:cubicBezTo>
                <a:cubicBezTo>
                  <a:pt x="1291499" y="515235"/>
                  <a:pt x="1299676" y="493758"/>
                  <a:pt x="1313645" y="477461"/>
                </a:cubicBezTo>
                <a:cubicBezTo>
                  <a:pt x="1345934" y="439791"/>
                  <a:pt x="1363080" y="430726"/>
                  <a:pt x="1403798" y="400187"/>
                </a:cubicBezTo>
                <a:cubicBezTo>
                  <a:pt x="1472482" y="297159"/>
                  <a:pt x="1382334" y="421651"/>
                  <a:pt x="1468192" y="335793"/>
                </a:cubicBezTo>
                <a:cubicBezTo>
                  <a:pt x="1554050" y="249935"/>
                  <a:pt x="1429558" y="340083"/>
                  <a:pt x="1532586" y="271399"/>
                </a:cubicBezTo>
                <a:cubicBezTo>
                  <a:pt x="1541172" y="258520"/>
                  <a:pt x="1545218" y="240966"/>
                  <a:pt x="1558344" y="232762"/>
                </a:cubicBezTo>
                <a:cubicBezTo>
                  <a:pt x="1581368" y="218372"/>
                  <a:pt x="1635617" y="207004"/>
                  <a:pt x="1635617" y="207004"/>
                </a:cubicBezTo>
                <a:cubicBezTo>
                  <a:pt x="1758881" y="83743"/>
                  <a:pt x="1601052" y="230049"/>
                  <a:pt x="1712891" y="155489"/>
                </a:cubicBezTo>
                <a:cubicBezTo>
                  <a:pt x="1728045" y="145386"/>
                  <a:pt x="1737150" y="128034"/>
                  <a:pt x="1751527" y="116852"/>
                </a:cubicBezTo>
                <a:cubicBezTo>
                  <a:pt x="1762975" y="107948"/>
                  <a:pt x="1851842" y="46150"/>
                  <a:pt x="1880316" y="39579"/>
                </a:cubicBezTo>
                <a:cubicBezTo>
                  <a:pt x="1918195" y="30838"/>
                  <a:pt x="1957589" y="30993"/>
                  <a:pt x="1996226" y="26700"/>
                </a:cubicBezTo>
                <a:cubicBezTo>
                  <a:pt x="2169704" y="40045"/>
                  <a:pt x="2124072" y="0"/>
                  <a:pt x="2176530" y="52458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Curved Connector 63"/>
          <p:cNvCxnSpPr/>
          <p:nvPr/>
        </p:nvCxnSpPr>
        <p:spPr>
          <a:xfrm rot="10800000" flipV="1">
            <a:off x="3352800" y="5029200"/>
            <a:ext cx="304800" cy="7620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/>
          <p:nvPr/>
        </p:nvCxnSpPr>
        <p:spPr>
          <a:xfrm rot="10800000">
            <a:off x="2971800" y="5029200"/>
            <a:ext cx="381000" cy="1588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/>
          <p:nvPr/>
        </p:nvCxnSpPr>
        <p:spPr>
          <a:xfrm rot="10800000">
            <a:off x="2743200" y="4953000"/>
            <a:ext cx="228600" cy="7620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/>
          <p:nvPr/>
        </p:nvCxnSpPr>
        <p:spPr>
          <a:xfrm rot="10800000">
            <a:off x="2514600" y="4724400"/>
            <a:ext cx="228600" cy="15240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/>
          <p:nvPr/>
        </p:nvCxnSpPr>
        <p:spPr>
          <a:xfrm rot="16200000" flipH="1">
            <a:off x="381000" y="2667000"/>
            <a:ext cx="1143000" cy="990600"/>
          </a:xfrm>
          <a:prstGeom prst="curvedConnector3">
            <a:avLst>
              <a:gd name="adj1" fmla="val 78169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/>
          <p:nvPr/>
        </p:nvCxnSpPr>
        <p:spPr>
          <a:xfrm rot="5400000" flipH="1" flipV="1">
            <a:off x="3390900" y="4381500"/>
            <a:ext cx="609600" cy="533400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/>
          <p:nvPr/>
        </p:nvCxnSpPr>
        <p:spPr>
          <a:xfrm flipV="1">
            <a:off x="3733800" y="3886200"/>
            <a:ext cx="2438400" cy="1143000"/>
          </a:xfrm>
          <a:prstGeom prst="curvedConnector3">
            <a:avLst>
              <a:gd name="adj1" fmla="val 89613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PETA PENYEBARAN ISLAM DI INDONESIA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PETA PENYEBARAN ISLAM DI INDONESIA</dc:title>
  <dc:creator/>
  <cp:lastModifiedBy>Saeful</cp:lastModifiedBy>
  <cp:revision>3</cp:revision>
  <dcterms:created xsi:type="dcterms:W3CDTF">2006-08-16T00:00:00Z</dcterms:created>
  <dcterms:modified xsi:type="dcterms:W3CDTF">2009-10-19T13:28:30Z</dcterms:modified>
</cp:coreProperties>
</file>