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thumbnail" Target="docProps/thumbnail0.jpeg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441" r:id="rId5"/>
    <p:sldId id="351" r:id="rId6"/>
    <p:sldId id="353" r:id="rId7"/>
    <p:sldId id="508" r:id="rId8"/>
    <p:sldId id="518" r:id="rId9"/>
    <p:sldId id="472" r:id="rId10"/>
    <p:sldId id="519" r:id="rId11"/>
    <p:sldId id="520" r:id="rId12"/>
    <p:sldId id="509" r:id="rId13"/>
    <p:sldId id="521" r:id="rId14"/>
    <p:sldId id="522" r:id="rId15"/>
    <p:sldId id="510" r:id="rId16"/>
    <p:sldId id="523" r:id="rId17"/>
    <p:sldId id="524" r:id="rId18"/>
    <p:sldId id="511" r:id="rId19"/>
    <p:sldId id="525" r:id="rId20"/>
    <p:sldId id="526" r:id="rId21"/>
    <p:sldId id="512" r:id="rId22"/>
    <p:sldId id="527" r:id="rId23"/>
    <p:sldId id="528" r:id="rId24"/>
    <p:sldId id="539" r:id="rId25"/>
    <p:sldId id="513" r:id="rId26"/>
    <p:sldId id="529" r:id="rId27"/>
    <p:sldId id="530" r:id="rId28"/>
    <p:sldId id="514" r:id="rId29"/>
    <p:sldId id="531" r:id="rId30"/>
    <p:sldId id="532" r:id="rId31"/>
    <p:sldId id="515" r:id="rId32"/>
    <p:sldId id="533" r:id="rId33"/>
    <p:sldId id="534" r:id="rId34"/>
    <p:sldId id="516" r:id="rId35"/>
    <p:sldId id="535" r:id="rId36"/>
    <p:sldId id="536" r:id="rId37"/>
    <p:sldId id="517" r:id="rId38"/>
    <p:sldId id="537" r:id="rId39"/>
    <p:sldId id="538" r:id="rId40"/>
    <p:sldId id="540" r:id="rId41"/>
    <p:sldId id="541" r:id="rId42"/>
    <p:sldId id="47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CCFF"/>
    <a:srgbClr val="0000CC"/>
    <a:srgbClr val="0000FF"/>
    <a:srgbClr val="FF9900"/>
    <a:srgbClr val="006600"/>
    <a:srgbClr val="FF66CC"/>
    <a:srgbClr val="FF99FF"/>
    <a:srgbClr val="EBEBEB"/>
    <a:srgbClr val="376092"/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09" autoAdjust="0"/>
    <p:restoredTop sz="71808" autoAdjust="0"/>
  </p:normalViewPr>
  <p:slideViewPr>
    <p:cSldViewPr snapToGrid="0">
      <p:cViewPr>
        <p:scale>
          <a:sx n="50" d="100"/>
          <a:sy n="50" d="100"/>
        </p:scale>
        <p:origin x="-115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 tempting as it is to fill your slides with stuff, often de-decorating</a:t>
            </a:r>
            <a:r>
              <a:rPr lang="en-US" baseline="0" smtClean="0"/>
              <a:t> is the best policy.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…and</a:t>
            </a:r>
            <a:r>
              <a:rPr lang="en-US" baseline="0" smtClean="0"/>
              <a:t> propel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…global causes.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…and witness the quality of your</a:t>
            </a:r>
            <a:r>
              <a:rPr lang="en-US" baseline="0" smtClean="0"/>
              <a:t> thought.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Rule number 4: Practice design, not decoration.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2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2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3.jpe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media" Target="../media/media26.wm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5.wma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2.mp3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4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microsoft.com/office/2007/relationships/media" Target="../media/media24.wma"/><Relationship Id="rId1" Type="http://schemas.openxmlformats.org/officeDocument/2006/relationships/vide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6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microsoft.com/office/2007/relationships/media" Target="../media/media24.wma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1686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362325"/>
            <a:ext cx="9144000" cy="3495675"/>
          </a:xfrm>
          <a:prstGeom prst="rect">
            <a:avLst/>
          </a:prstGeom>
          <a:noFill/>
        </p:spPr>
      </p:pic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408940" y="1892301"/>
            <a:ext cx="8613140" cy="8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MATA KULIAH PENGEMBANGAN KURIKULUM</a:t>
            </a:r>
          </a:p>
        </p:txBody>
      </p:sp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2085340" y="2593341"/>
            <a:ext cx="5321300" cy="7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ANALISA KURIKULUM</a:t>
            </a:r>
          </a:p>
        </p:txBody>
      </p:sp>
      <p:sp>
        <p:nvSpPr>
          <p:cNvPr id="12" name="Rectangle 210"/>
          <p:cNvSpPr txBox="1">
            <a:spLocks noChangeArrowheads="1"/>
          </p:cNvSpPr>
          <p:nvPr/>
        </p:nvSpPr>
        <p:spPr bwMode="auto">
          <a:xfrm>
            <a:off x="2766060" y="5387341"/>
            <a:ext cx="5321300" cy="7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0000CC"/>
                </a:solidFill>
              </a:rPr>
              <a:t>Prof.Dr.R</a:t>
            </a:r>
            <a:r>
              <a:rPr lang="en-US" sz="4400" dirty="0" smtClean="0">
                <a:solidFill>
                  <a:srgbClr val="0000CC"/>
                </a:solidFill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</a:rPr>
              <a:t>Madhakomala,M.Pd</a:t>
            </a:r>
            <a:endParaRPr lang="en-US" sz="4400" dirty="0" smtClean="0">
              <a:solidFill>
                <a:srgbClr val="0000CC"/>
              </a:solidFill>
            </a:endParaRPr>
          </a:p>
        </p:txBody>
      </p:sp>
      <p:sp>
        <p:nvSpPr>
          <p:cNvPr id="13" name="Rectangle 210"/>
          <p:cNvSpPr txBox="1">
            <a:spLocks noChangeArrowheads="1"/>
          </p:cNvSpPr>
          <p:nvPr/>
        </p:nvSpPr>
        <p:spPr bwMode="auto">
          <a:xfrm>
            <a:off x="2075180" y="4594861"/>
            <a:ext cx="2293620" cy="7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Dosen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4" name="Rectangle 210"/>
          <p:cNvSpPr txBox="1">
            <a:spLocks noChangeArrowheads="1"/>
          </p:cNvSpPr>
          <p:nvPr/>
        </p:nvSpPr>
        <p:spPr bwMode="auto">
          <a:xfrm>
            <a:off x="1724660" y="0"/>
            <a:ext cx="5321300" cy="7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UHAMKA</a:t>
            </a:r>
          </a:p>
        </p:txBody>
      </p:sp>
      <p:pic>
        <p:nvPicPr>
          <p:cNvPr id="15" name="Picture 14" descr="UHAMKA PASCASARJAN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" y="38100"/>
            <a:ext cx="1488440" cy="14344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00013"/>
            <a:ext cx="1533524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KELEBIHAN KURIKULUM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1950</a:t>
            </a:r>
          </a:p>
          <a:p>
            <a:pPr algn="ctr"/>
            <a:endParaRPr lang="en-US" sz="44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Kurikulum</a:t>
            </a:r>
            <a:r>
              <a:rPr lang="en-US" sz="3200" dirty="0" smtClean="0">
                <a:solidFill>
                  <a:schemeClr val="tx1"/>
                </a:solidFill>
              </a:rPr>
              <a:t> 1947 </a:t>
            </a:r>
            <a:r>
              <a:rPr lang="en-US" sz="3200" dirty="0" err="1" smtClean="0">
                <a:solidFill>
                  <a:schemeClr val="tx1"/>
                </a:solidFill>
              </a:rPr>
              <a:t>secara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resmi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diberlakukan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tahun</a:t>
            </a:r>
            <a:r>
              <a:rPr lang="en-US" sz="3200" dirty="0" smtClean="0">
                <a:solidFill>
                  <a:schemeClr val="tx1"/>
                </a:solidFill>
              </a:rPr>
              <a:t> 1950, hall </a:t>
            </a:r>
            <a:r>
              <a:rPr lang="en-US" sz="3200" dirty="0" err="1" smtClean="0">
                <a:solidFill>
                  <a:schemeClr val="tx1"/>
                </a:solidFill>
              </a:rPr>
              <a:t>ini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menunjukkan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kesadaran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bangsa</a:t>
            </a:r>
            <a:r>
              <a:rPr lang="en-US" sz="3200" dirty="0" smtClean="0">
                <a:solidFill>
                  <a:schemeClr val="tx1"/>
                </a:solidFill>
              </a:rPr>
              <a:t> Indonesia </a:t>
            </a:r>
            <a:r>
              <a:rPr lang="en-US" sz="3200" dirty="0" err="1" smtClean="0">
                <a:solidFill>
                  <a:schemeClr val="tx1"/>
                </a:solidFill>
              </a:rPr>
              <a:t>akan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pentingnya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penyelenggaraan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pendidikan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secara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sistematis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Kurikulum</a:t>
            </a:r>
            <a:r>
              <a:rPr lang="en-US" sz="3200" dirty="0" smtClean="0">
                <a:solidFill>
                  <a:schemeClr val="tx1"/>
                </a:solidFill>
              </a:rPr>
              <a:t> 1950  simple </a:t>
            </a:r>
            <a:r>
              <a:rPr lang="en-US" sz="3200" dirty="0" err="1" smtClean="0">
                <a:solidFill>
                  <a:schemeClr val="tx1"/>
                </a:solidFill>
              </a:rPr>
              <a:t>sehingga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memudahkan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bagi</a:t>
            </a:r>
            <a:r>
              <a:rPr lang="en-US" sz="3200" dirty="0" smtClean="0">
                <a:solidFill>
                  <a:schemeClr val="tx1"/>
                </a:solidFill>
              </a:rPr>
              <a:t> guru </a:t>
            </a:r>
            <a:r>
              <a:rPr lang="en-US" sz="3200" dirty="0" err="1" smtClean="0">
                <a:solidFill>
                  <a:schemeClr val="tx1"/>
                </a:solidFill>
              </a:rPr>
              <a:t>untuk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memahami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menafsirkan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membuat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perencanaan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teknis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melaksanakan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proses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pendidikan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KELEMAHAN KURIKULUM 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1950</a:t>
            </a:r>
          </a:p>
          <a:p>
            <a:pPr algn="ctr"/>
            <a:endParaRPr lang="en-US" sz="44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err="1" smtClean="0"/>
              <a:t>Kurikulum</a:t>
            </a:r>
            <a:r>
              <a:rPr lang="en-US" sz="4000" dirty="0" smtClean="0"/>
              <a:t> 1950 </a:t>
            </a:r>
            <a:r>
              <a:rPr lang="en-US" sz="4000" dirty="0" err="1" smtClean="0"/>
              <a:t>hanya</a:t>
            </a:r>
            <a:r>
              <a:rPr lang="en-US" sz="4000" dirty="0" smtClean="0"/>
              <a:t> </a:t>
            </a:r>
            <a:r>
              <a:rPr lang="en-US" sz="4000" dirty="0" err="1" smtClean="0"/>
              <a:t>diperuntukkan</a:t>
            </a:r>
            <a:r>
              <a:rPr lang="en-US" sz="4000" dirty="0" smtClean="0"/>
              <a:t> </a:t>
            </a:r>
            <a:r>
              <a:rPr lang="en-US" sz="4000" dirty="0" err="1" smtClean="0"/>
              <a:t>bagi</a:t>
            </a:r>
            <a:r>
              <a:rPr lang="en-US" sz="4000" dirty="0" smtClean="0"/>
              <a:t> </a:t>
            </a:r>
            <a:r>
              <a:rPr lang="en-US" sz="4000" dirty="0" err="1" smtClean="0"/>
              <a:t>sekolah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,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Kurikulum</a:t>
            </a:r>
            <a:r>
              <a:rPr lang="en-US" sz="4000" dirty="0" smtClean="0"/>
              <a:t> 1950 </a:t>
            </a:r>
            <a:r>
              <a:rPr lang="en-US" sz="4000" dirty="0" err="1" smtClean="0"/>
              <a:t>hanya</a:t>
            </a:r>
            <a:r>
              <a:rPr lang="en-US" sz="4000" dirty="0" smtClean="0"/>
              <a:t> </a:t>
            </a:r>
            <a:r>
              <a:rPr lang="en-US" sz="4000" dirty="0" err="1" smtClean="0"/>
              <a:t>berlaku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dirty="0" smtClean="0"/>
              <a:t> </a:t>
            </a:r>
            <a:r>
              <a:rPr lang="en-US" sz="4000" dirty="0" err="1" smtClean="0"/>
              <a:t>wilayah</a:t>
            </a:r>
            <a:r>
              <a:rPr lang="en-US" sz="4000" dirty="0" smtClean="0"/>
              <a:t> Indonesia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menjangkau</a:t>
            </a:r>
            <a:r>
              <a:rPr lang="en-US" sz="4000" dirty="0" smtClean="0"/>
              <a:t>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Indonesia </a:t>
            </a:r>
            <a:r>
              <a:rPr lang="en-US" sz="4000" dirty="0" err="1" smtClean="0"/>
              <a:t>luar</a:t>
            </a:r>
            <a:r>
              <a:rPr lang="en-US" sz="4000" dirty="0" smtClean="0"/>
              <a:t> </a:t>
            </a:r>
            <a:r>
              <a:rPr lang="en-US" sz="4000" dirty="0" err="1" smtClean="0"/>
              <a:t>negeri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42514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1952</a:t>
            </a:r>
          </a:p>
        </p:txBody>
      </p:sp>
      <p:pic>
        <p:nvPicPr>
          <p:cNvPr id="22" name="Picture 21" descr="Blue_book[1]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3352800"/>
            <a:ext cx="3886199" cy="3505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52851" y="3771900"/>
            <a:ext cx="539115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KELEBIHAN KURIKULUM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1952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Kurikulum</a:t>
            </a:r>
            <a:r>
              <a:rPr lang="en-US" sz="2400" b="1" dirty="0" smtClean="0">
                <a:solidFill>
                  <a:schemeClr val="tx1"/>
                </a:solidFill>
              </a:rPr>
              <a:t> 1952 </a:t>
            </a:r>
            <a:r>
              <a:rPr lang="en-US" sz="2400" b="1" dirty="0" err="1" smtClean="0">
                <a:solidFill>
                  <a:schemeClr val="tx1"/>
                </a:solidFill>
              </a:rPr>
              <a:t>telah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mengarah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sistem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nasional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walaupun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belum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merata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seluruh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wilayah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</a:t>
            </a:r>
            <a:r>
              <a:rPr lang="en-US" sz="2400" b="1" dirty="0" smtClean="0">
                <a:solidFill>
                  <a:schemeClr val="tx1"/>
                </a:solidFill>
              </a:rPr>
              <a:t> Indonesia, </a:t>
            </a:r>
            <a:r>
              <a:rPr lang="en-US" sz="2400" b="1" dirty="0" err="1" smtClean="0">
                <a:solidFill>
                  <a:schemeClr val="tx1"/>
                </a:solidFill>
              </a:rPr>
              <a:t>namun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dapat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mencerminkan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suatu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pemahaman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cita-cita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praktisi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pentingnya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pemerataan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seluruh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bangsa</a:t>
            </a:r>
            <a:r>
              <a:rPr lang="en-US" sz="2400" b="1" dirty="0" smtClean="0">
                <a:solidFill>
                  <a:schemeClr val="tx1"/>
                </a:solidFill>
              </a:rPr>
              <a:t> Indonesia.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Kurikulum</a:t>
            </a:r>
            <a:r>
              <a:rPr lang="en-US" sz="2400" b="1" dirty="0" smtClean="0">
                <a:solidFill>
                  <a:schemeClr val="tx1"/>
                </a:solidFill>
              </a:rPr>
              <a:t> 1952, </a:t>
            </a:r>
            <a:r>
              <a:rPr lang="en-US" sz="2400" b="1" dirty="0" err="1" smtClean="0">
                <a:solidFill>
                  <a:schemeClr val="tx1"/>
                </a:solidFill>
              </a:rPr>
              <a:t>materi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pelajaran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sudah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berorientasi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kebutuhan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hidup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siswa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sehingga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hasil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pembelajaran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dapat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berguna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ketika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ditengah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masyarakat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Karena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setiap</a:t>
            </a:r>
            <a:r>
              <a:rPr lang="en-US" sz="2400" b="1" dirty="0" smtClean="0">
                <a:solidFill>
                  <a:schemeClr val="tx1"/>
                </a:solidFill>
              </a:rPr>
              <a:t> guru </a:t>
            </a:r>
            <a:r>
              <a:rPr lang="en-US" sz="2400" b="1" dirty="0" err="1" smtClean="0">
                <a:solidFill>
                  <a:schemeClr val="tx1"/>
                </a:solidFill>
              </a:rPr>
              <a:t>mengajar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satu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pelajaran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maka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memiliki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keuntungan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untuk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lebih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menguasai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bidang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pengajarannya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lebih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baik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dari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mengajar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berbagai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pelajaran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KELEMAHAN KURIKULUM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1952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1952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mengarah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menjangkau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Indonesia.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orientasi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diajarkan</a:t>
            </a:r>
            <a:r>
              <a:rPr lang="en-US" sz="2400" dirty="0" smtClean="0"/>
              <a:t> </a:t>
            </a:r>
            <a:r>
              <a:rPr lang="en-US" sz="2400" dirty="0" err="1" smtClean="0"/>
              <a:t>berorientasi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dimasyarakat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visi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dimasa</a:t>
            </a:r>
            <a:r>
              <a:rPr lang="en-US" sz="2400" dirty="0" smtClean="0"/>
              <a:t> </a:t>
            </a:r>
            <a:r>
              <a:rPr lang="en-US" sz="2400" dirty="0" err="1" smtClean="0"/>
              <a:t>mendatang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membangkitkan</a:t>
            </a:r>
            <a:r>
              <a:rPr lang="en-US" sz="2400" dirty="0" smtClean="0"/>
              <a:t> </a:t>
            </a:r>
            <a:r>
              <a:rPr lang="en-US" sz="2400" dirty="0" err="1" smtClean="0"/>
              <a:t>kreatifitas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guru,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terinci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 </a:t>
            </a:r>
            <a:r>
              <a:rPr lang="en-US" sz="2400" dirty="0" err="1" smtClean="0"/>
              <a:t>terurai</a:t>
            </a:r>
            <a:r>
              <a:rPr lang="en-US" sz="2400" dirty="0" smtClean="0"/>
              <a:t>,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mempersempit</a:t>
            </a:r>
            <a:r>
              <a:rPr lang="en-US" sz="2400" dirty="0" smtClean="0"/>
              <a:t> </a:t>
            </a:r>
            <a:r>
              <a:rPr lang="en-US" sz="2400" dirty="0" err="1" smtClean="0"/>
              <a:t>kreatifitas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guru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,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,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86329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1964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67150"/>
            <a:ext cx="9144000" cy="299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Foto4002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8101" y="265814"/>
            <a:ext cx="1238249" cy="743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KELEBIHAN KURIKULUM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1964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Sudah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mengembangkan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ranah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kognitif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afektif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psikomotor</a:t>
            </a:r>
            <a:r>
              <a:rPr lang="en-US" sz="2400" b="1" dirty="0" smtClean="0"/>
              <a:t>.</a:t>
            </a:r>
          </a:p>
          <a:p>
            <a:pPr marL="457200" indent="-457200"/>
            <a:r>
              <a:rPr lang="en-US" sz="2400" b="1" dirty="0" smtClean="0"/>
              <a:t>       </a:t>
            </a:r>
            <a:r>
              <a:rPr lang="en-US" sz="2400" b="1" dirty="0" err="1" smtClean="0"/>
              <a:t>Ranah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kognitif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merupakan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kemampuan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keilmuan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ranah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afektif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merupakan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kemampuan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sikap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psikomotorik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merupakan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kemampuan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keterampilan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ketiganya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merupakan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faktor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pembentukan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kepribadian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prioritas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kurikulum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..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Mengupayakan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pengembangan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didik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pangkal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kemampuan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seseorang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melakukan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lanjut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kreatifitas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inovasi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kurikulum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menganggap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setiap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memiliki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potensi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berbeda-beda</a:t>
            </a:r>
            <a:r>
              <a:rPr lang="en-US" sz="2400" b="1" dirty="0" smtClean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Pendidikan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praktis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pembelajaran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sekolah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memilki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kegunaan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kehidupan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didik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3600" b="1" dirty="0" smtClean="0">
                <a:solidFill>
                  <a:srgbClr val="FFFF00"/>
                </a:solidFill>
              </a:rPr>
              <a:t>KELEMAHAN KURIKULUM </a:t>
            </a:r>
          </a:p>
          <a:p>
            <a:pPr marL="742950" indent="-742950" algn="ctr"/>
            <a:r>
              <a:rPr lang="en-US" sz="3600" b="1" dirty="0" smtClean="0">
                <a:solidFill>
                  <a:srgbClr val="FFFF00"/>
                </a:solidFill>
              </a:rPr>
              <a:t>1964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dipergunakan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sekolah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sekolah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perguruan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perjalanannya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terganggu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manipol-usdek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mengarahkan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Indonesia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pembentukan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sosialis</a:t>
            </a:r>
            <a:r>
              <a:rPr lang="en-US" sz="2000" b="1" dirty="0" smtClean="0"/>
              <a:t> Indonesia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menomorduakan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pribadi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Terkesan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diwarnai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kepentingan-kepentingan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cenderung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mengakomodir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sistem-sistem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sejalan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jiwa</a:t>
            </a:r>
            <a:r>
              <a:rPr lang="en-US" sz="2000" b="1" dirty="0" smtClean="0"/>
              <a:t> UUD 45.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diwarnai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kepentingan-kepentingan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kelompok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dimaknai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membantu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kepentingan-kepentingan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integrative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persatuan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kesatuan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terkikis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upaya-upaya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melestarikan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tujuan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penjajah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jika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dibandingkan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cita-cita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kemerdekaan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sudah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relevan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lagi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berjalan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ketika</a:t>
            </a:r>
            <a:r>
              <a:rPr lang="en-US" sz="2000" b="1" dirty="0" smtClean="0"/>
              <a:t> Indonesia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keadaan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labil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090655" y="146324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1968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14800" y="3333750"/>
            <a:ext cx="4438650" cy="3524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KELEBIHAN KURIKULUM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1968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Kurikulum</a:t>
            </a:r>
            <a:r>
              <a:rPr lang="en-US" sz="2400" b="1" dirty="0" smtClean="0"/>
              <a:t> 1968 </a:t>
            </a:r>
            <a:r>
              <a:rPr lang="en-US" sz="2400" b="1" dirty="0" err="1" smtClean="0"/>
              <a:t>dibuat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pedoman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penyelenggaraan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pendidikan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nasional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namun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penerapannya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daerah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sekolah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diberi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kebebasan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menurut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situasi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kondisi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daerah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sekolah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bersangkutan</a:t>
            </a:r>
            <a:r>
              <a:rPr lang="en-US" sz="24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Kurikulum</a:t>
            </a:r>
            <a:r>
              <a:rPr lang="en-US" sz="2400" b="1" dirty="0" smtClean="0"/>
              <a:t> 1968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dikembangkan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nuansa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otonomi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komponen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kurikulum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dilaksanakan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sekolah</a:t>
            </a:r>
            <a:r>
              <a:rPr lang="en-US" sz="24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pembelajran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diserahkan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masing-masing</a:t>
            </a:r>
            <a:r>
              <a:rPr lang="en-US" sz="2400" b="1" dirty="0" smtClean="0"/>
              <a:t> guru, yang </a:t>
            </a:r>
            <a:r>
              <a:rPr lang="en-US" sz="2400" b="1" dirty="0" err="1" smtClean="0"/>
              <a:t>penting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tujuan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pendidikan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tercapai</a:t>
            </a:r>
            <a:r>
              <a:rPr lang="en-US" sz="24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Kurikulum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berupaya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mendorong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pengembangan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kreativitas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persaingan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kompetitif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daerah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sekolah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guru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mengembangkan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kurikulum</a:t>
            </a:r>
            <a:r>
              <a:rPr lang="en-US" sz="24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Kurikulum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memberikan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tamatan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sekolah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melanjutkan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pendidikannya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jenjang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968140" y="3692433"/>
            <a:ext cx="3474719" cy="3575141"/>
            <a:chOff x="1968140" y="3692433"/>
            <a:chExt cx="3474719" cy="3575141"/>
          </a:xfrm>
        </p:grpSpPr>
        <p:sp>
          <p:nvSpPr>
            <p:cNvPr id="11" name="Arc 10"/>
            <p:cNvSpPr/>
            <p:nvPr/>
          </p:nvSpPr>
          <p:spPr>
            <a:xfrm rot="16200000">
              <a:off x="1917929" y="3742644"/>
              <a:ext cx="3575141" cy="3474719"/>
            </a:xfrm>
            <a:prstGeom prst="arc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260568" y="6150429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39641" y="3823062"/>
            <a:ext cx="2345867" cy="3309258"/>
            <a:chOff x="2539641" y="3823062"/>
            <a:chExt cx="2345867" cy="3309258"/>
          </a:xfrm>
        </p:grpSpPr>
        <p:sp>
          <p:nvSpPr>
            <p:cNvPr id="15" name="Arc 14"/>
            <p:cNvSpPr/>
            <p:nvPr/>
          </p:nvSpPr>
          <p:spPr>
            <a:xfrm rot="16200000">
              <a:off x="2059576" y="4306388"/>
              <a:ext cx="3309258" cy="2342606"/>
            </a:xfrm>
            <a:prstGeom prst="arc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832069" y="6150429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rot="15413962">
            <a:off x="9893024" y="-151073"/>
            <a:ext cx="260394" cy="3602646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>
              <a:rot lat="20536902" lon="9870202" rev="21406240"/>
            </a:camera>
            <a:lightRig rig="twoPt" dir="t"/>
          </a:scene3d>
          <a:sp3d extrusionH="603250" contourW="1905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 rot="20957414">
            <a:off x="9048389" y="1274364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48750" y="-301917"/>
            <a:ext cx="1752600" cy="17526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 rot="10800000">
            <a:off x="9055220" y="-318434"/>
            <a:ext cx="1725323" cy="1775499"/>
            <a:chOff x="438942" y="2517775"/>
            <a:chExt cx="1774033" cy="1825625"/>
          </a:xfrm>
        </p:grpSpPr>
        <p:sp>
          <p:nvSpPr>
            <p:cNvPr id="29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200" y="2517775"/>
              <a:ext cx="1755775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438942" y="2517775"/>
              <a:ext cx="1755775" cy="182562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1299001" y="3018350"/>
              <a:ext cx="135970" cy="750888"/>
            </a:xfrm>
            <a:custGeom>
              <a:avLst/>
              <a:gdLst/>
              <a:ahLst/>
              <a:cxnLst>
                <a:cxn ang="0">
                  <a:pos x="50" y="45"/>
                </a:cxn>
                <a:cxn ang="0">
                  <a:pos x="74" y="45"/>
                </a:cxn>
                <a:cxn ang="0">
                  <a:pos x="127" y="99"/>
                </a:cxn>
                <a:cxn ang="0">
                  <a:pos x="74" y="155"/>
                </a:cxn>
                <a:cxn ang="0">
                  <a:pos x="50" y="155"/>
                </a:cxn>
                <a:cxn ang="0">
                  <a:pos x="50" y="45"/>
                </a:cxn>
                <a:cxn ang="0">
                  <a:pos x="0" y="200"/>
                </a:cxn>
                <a:cxn ang="0">
                  <a:pos x="82" y="200"/>
                </a:cxn>
                <a:cxn ang="0">
                  <a:pos x="176" y="9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76" h="200">
                  <a:moveTo>
                    <a:pt x="50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108" y="45"/>
                    <a:pt x="127" y="63"/>
                    <a:pt x="127" y="99"/>
                  </a:cubicBezTo>
                  <a:cubicBezTo>
                    <a:pt x="127" y="139"/>
                    <a:pt x="111" y="154"/>
                    <a:pt x="74" y="155"/>
                  </a:cubicBezTo>
                  <a:cubicBezTo>
                    <a:pt x="50" y="155"/>
                    <a:pt x="50" y="155"/>
                    <a:pt x="50" y="155"/>
                  </a:cubicBezTo>
                  <a:lnTo>
                    <a:pt x="50" y="45"/>
                  </a:lnTo>
                  <a:close/>
                  <a:moveTo>
                    <a:pt x="0" y="200"/>
                  </a:moveTo>
                  <a:cubicBezTo>
                    <a:pt x="82" y="200"/>
                    <a:pt x="82" y="200"/>
                    <a:pt x="82" y="200"/>
                  </a:cubicBezTo>
                  <a:cubicBezTo>
                    <a:pt x="141" y="200"/>
                    <a:pt x="176" y="165"/>
                    <a:pt x="176" y="99"/>
                  </a:cubicBezTo>
                  <a:cubicBezTo>
                    <a:pt x="176" y="38"/>
                    <a:pt x="141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4450" y="717550"/>
            <a:ext cx="5403850" cy="4854575"/>
            <a:chOff x="-2146300" y="717550"/>
            <a:chExt cx="5403850" cy="4854575"/>
          </a:xfrm>
        </p:grpSpPr>
        <p:sp>
          <p:nvSpPr>
            <p:cNvPr id="34" name="Rectangle 33"/>
            <p:cNvSpPr/>
            <p:nvPr/>
          </p:nvSpPr>
          <p:spPr>
            <a:xfrm>
              <a:off x="590550" y="3133725"/>
              <a:ext cx="2667000" cy="2438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146300" y="717550"/>
              <a:ext cx="4064000" cy="3689350"/>
            </a:xfrm>
            <a:custGeom>
              <a:avLst/>
              <a:gdLst/>
              <a:ahLst/>
              <a:cxnLst/>
              <a:rect l="l" t="t" r="r" b="b"/>
              <a:pathLst>
                <a:path w="4064000" h="3689350">
                  <a:moveTo>
                    <a:pt x="3597645" y="3147246"/>
                  </a:moveTo>
                  <a:cubicBezTo>
                    <a:pt x="3598115" y="3144400"/>
                    <a:pt x="3610826" y="3165139"/>
                    <a:pt x="3599123" y="3152006"/>
                  </a:cubicBezTo>
                  <a:close/>
                  <a:moveTo>
                    <a:pt x="1683822" y="1644655"/>
                  </a:moveTo>
                  <a:lnTo>
                    <a:pt x="1522672" y="1648461"/>
                  </a:lnTo>
                  <a:cubicBezTo>
                    <a:pt x="1502023" y="1649312"/>
                    <a:pt x="1498921" y="1654121"/>
                    <a:pt x="1479437" y="1656072"/>
                  </a:cubicBezTo>
                  <a:cubicBezTo>
                    <a:pt x="1443226" y="1659699"/>
                    <a:pt x="1354976" y="1664740"/>
                    <a:pt x="1314357" y="1671294"/>
                  </a:cubicBezTo>
                  <a:cubicBezTo>
                    <a:pt x="1255532" y="1680785"/>
                    <a:pt x="1329008" y="1669111"/>
                    <a:pt x="1263260" y="1678904"/>
                  </a:cubicBezTo>
                  <a:cubicBezTo>
                    <a:pt x="1255383" y="1680077"/>
                    <a:pt x="1247592" y="1681808"/>
                    <a:pt x="1239677" y="1682709"/>
                  </a:cubicBezTo>
                  <a:cubicBezTo>
                    <a:pt x="1225305" y="1684347"/>
                    <a:pt x="1210854" y="1685246"/>
                    <a:pt x="1196442" y="1686515"/>
                  </a:cubicBezTo>
                  <a:cubicBezTo>
                    <a:pt x="1189891" y="1687783"/>
                    <a:pt x="1183235" y="1688618"/>
                    <a:pt x="1176789" y="1690320"/>
                  </a:cubicBezTo>
                  <a:cubicBezTo>
                    <a:pt x="1168796" y="1692431"/>
                    <a:pt x="1153206" y="1697931"/>
                    <a:pt x="1153206" y="1697931"/>
                  </a:cubicBezTo>
                  <a:cubicBezTo>
                    <a:pt x="1140407" y="1706193"/>
                    <a:pt x="1141183" y="1702606"/>
                    <a:pt x="1138126" y="1715187"/>
                  </a:cubicBezTo>
                  <a:cubicBezTo>
                    <a:pt x="1137498" y="1715678"/>
                    <a:pt x="1137381" y="1716616"/>
                    <a:pt x="1137485" y="1716959"/>
                  </a:cubicBezTo>
                  <a:cubicBezTo>
                    <a:pt x="1137650" y="1716318"/>
                    <a:pt x="1137806" y="1715713"/>
                    <a:pt x="1138126" y="1715187"/>
                  </a:cubicBezTo>
                  <a:lnTo>
                    <a:pt x="1141415" y="1716959"/>
                  </a:lnTo>
                  <a:cubicBezTo>
                    <a:pt x="1145346" y="1723302"/>
                    <a:pt x="1154929" y="1742137"/>
                    <a:pt x="1161067" y="1755013"/>
                  </a:cubicBezTo>
                  <a:cubicBezTo>
                    <a:pt x="1166547" y="1766507"/>
                    <a:pt x="1162638" y="1767950"/>
                    <a:pt x="1172859" y="1777846"/>
                  </a:cubicBezTo>
                  <a:cubicBezTo>
                    <a:pt x="1176199" y="1781079"/>
                    <a:pt x="1180720" y="1782920"/>
                    <a:pt x="1184650" y="1785457"/>
                  </a:cubicBezTo>
                  <a:lnTo>
                    <a:pt x="1192880" y="1797706"/>
                  </a:lnTo>
                  <a:cubicBezTo>
                    <a:pt x="1195214" y="1801392"/>
                    <a:pt x="1184649" y="1785454"/>
                    <a:pt x="1204303" y="1804483"/>
                  </a:cubicBezTo>
                  <a:lnTo>
                    <a:pt x="1214007" y="1815306"/>
                  </a:lnTo>
                  <a:cubicBezTo>
                    <a:pt x="1215850" y="1819468"/>
                    <a:pt x="1200371" y="1808288"/>
                    <a:pt x="1223955" y="1823511"/>
                  </a:cubicBezTo>
                  <a:cubicBezTo>
                    <a:pt x="1226576" y="1827316"/>
                    <a:pt x="1228476" y="1831693"/>
                    <a:pt x="1231816" y="1834927"/>
                  </a:cubicBezTo>
                  <a:cubicBezTo>
                    <a:pt x="1235157" y="1838161"/>
                    <a:pt x="1240657" y="1838966"/>
                    <a:pt x="1243608" y="1842538"/>
                  </a:cubicBezTo>
                  <a:lnTo>
                    <a:pt x="1248879" y="1851532"/>
                  </a:lnTo>
                  <a:cubicBezTo>
                    <a:pt x="1249414" y="1856462"/>
                    <a:pt x="1240034" y="1851533"/>
                    <a:pt x="1259330" y="1857759"/>
                  </a:cubicBezTo>
                  <a:cubicBezTo>
                    <a:pt x="1260640" y="1861565"/>
                    <a:pt x="1260672" y="1866044"/>
                    <a:pt x="1263260" y="1869176"/>
                  </a:cubicBezTo>
                  <a:cubicBezTo>
                    <a:pt x="1266211" y="1872748"/>
                    <a:pt x="1271423" y="1873859"/>
                    <a:pt x="1275052" y="1876787"/>
                  </a:cubicBezTo>
                  <a:lnTo>
                    <a:pt x="1287387" y="1887404"/>
                  </a:lnTo>
                  <a:cubicBezTo>
                    <a:pt x="1291414" y="1891760"/>
                    <a:pt x="1276677" y="1881641"/>
                    <a:pt x="1298635" y="1895814"/>
                  </a:cubicBezTo>
                  <a:lnTo>
                    <a:pt x="1306393" y="1907219"/>
                  </a:lnTo>
                  <a:cubicBezTo>
                    <a:pt x="1308754" y="1910760"/>
                    <a:pt x="1299372" y="1896671"/>
                    <a:pt x="1318287" y="1918646"/>
                  </a:cubicBezTo>
                  <a:lnTo>
                    <a:pt x="1325227" y="1927685"/>
                  </a:lnTo>
                  <a:cubicBezTo>
                    <a:pt x="1327990" y="1932442"/>
                    <a:pt x="1321726" y="1927209"/>
                    <a:pt x="1337940" y="1937674"/>
                  </a:cubicBezTo>
                  <a:cubicBezTo>
                    <a:pt x="1356282" y="1964312"/>
                    <a:pt x="1345801" y="1955433"/>
                    <a:pt x="1365453" y="1968117"/>
                  </a:cubicBezTo>
                  <a:cubicBezTo>
                    <a:pt x="1368073" y="1971922"/>
                    <a:pt x="1369974" y="1976300"/>
                    <a:pt x="1373314" y="1979533"/>
                  </a:cubicBezTo>
                  <a:cubicBezTo>
                    <a:pt x="1376654" y="1982767"/>
                    <a:pt x="1382154" y="1983572"/>
                    <a:pt x="1385106" y="1987144"/>
                  </a:cubicBezTo>
                  <a:lnTo>
                    <a:pt x="1391963" y="1998128"/>
                  </a:lnTo>
                  <a:cubicBezTo>
                    <a:pt x="1391516" y="2002060"/>
                    <a:pt x="1375482" y="1989813"/>
                    <a:pt x="1400827" y="2006172"/>
                  </a:cubicBezTo>
                  <a:cubicBezTo>
                    <a:pt x="1402137" y="2009977"/>
                    <a:pt x="1402745" y="2014081"/>
                    <a:pt x="1404758" y="2017588"/>
                  </a:cubicBezTo>
                  <a:cubicBezTo>
                    <a:pt x="1409345" y="2025584"/>
                    <a:pt x="1415239" y="2032809"/>
                    <a:pt x="1420480" y="2040420"/>
                  </a:cubicBezTo>
                  <a:lnTo>
                    <a:pt x="1436201" y="2063253"/>
                  </a:lnTo>
                  <a:lnTo>
                    <a:pt x="1451923" y="2086085"/>
                  </a:lnTo>
                  <a:cubicBezTo>
                    <a:pt x="1455854" y="2089891"/>
                    <a:pt x="1460303" y="2093254"/>
                    <a:pt x="1463715" y="2097502"/>
                  </a:cubicBezTo>
                  <a:lnTo>
                    <a:pt x="1475221" y="2113154"/>
                  </a:lnTo>
                  <a:cubicBezTo>
                    <a:pt x="1481081" y="2122585"/>
                    <a:pt x="1474108" y="2116895"/>
                    <a:pt x="1491228" y="2127946"/>
                  </a:cubicBezTo>
                  <a:cubicBezTo>
                    <a:pt x="1496172" y="2142301"/>
                    <a:pt x="1497367" y="2149108"/>
                    <a:pt x="1510881" y="2162194"/>
                  </a:cubicBezTo>
                  <a:cubicBezTo>
                    <a:pt x="1514811" y="2166000"/>
                    <a:pt x="1519113" y="2169477"/>
                    <a:pt x="1522672" y="2173611"/>
                  </a:cubicBezTo>
                  <a:cubicBezTo>
                    <a:pt x="1525696" y="2177124"/>
                    <a:pt x="1528420" y="2180936"/>
                    <a:pt x="1530533" y="2185027"/>
                  </a:cubicBezTo>
                  <a:cubicBezTo>
                    <a:pt x="1536927" y="2197407"/>
                    <a:pt x="1531060" y="2196953"/>
                    <a:pt x="1542325" y="2207859"/>
                  </a:cubicBezTo>
                  <a:cubicBezTo>
                    <a:pt x="1545665" y="2211093"/>
                    <a:pt x="1550186" y="2212933"/>
                    <a:pt x="1554116" y="2215470"/>
                  </a:cubicBezTo>
                  <a:cubicBezTo>
                    <a:pt x="1561105" y="2225620"/>
                    <a:pt x="1563291" y="2230413"/>
                    <a:pt x="1573769" y="2238303"/>
                  </a:cubicBezTo>
                  <a:cubicBezTo>
                    <a:pt x="1581226" y="2243918"/>
                    <a:pt x="1597352" y="2253525"/>
                    <a:pt x="1597352" y="2253525"/>
                  </a:cubicBezTo>
                  <a:cubicBezTo>
                    <a:pt x="1599972" y="2257330"/>
                    <a:pt x="1601873" y="2261707"/>
                    <a:pt x="1605213" y="2264941"/>
                  </a:cubicBezTo>
                  <a:cubicBezTo>
                    <a:pt x="1608553" y="2268175"/>
                    <a:pt x="1613893" y="2269110"/>
                    <a:pt x="1617004" y="2272552"/>
                  </a:cubicBezTo>
                  <a:cubicBezTo>
                    <a:pt x="1623225" y="2279436"/>
                    <a:pt x="1627485" y="2287774"/>
                    <a:pt x="1632726" y="2295385"/>
                  </a:cubicBezTo>
                  <a:cubicBezTo>
                    <a:pt x="1635346" y="2299190"/>
                    <a:pt x="1636657" y="2304264"/>
                    <a:pt x="1640587" y="2306801"/>
                  </a:cubicBezTo>
                  <a:lnTo>
                    <a:pt x="1652379" y="2314411"/>
                  </a:lnTo>
                  <a:lnTo>
                    <a:pt x="1660137" y="2325817"/>
                  </a:lnTo>
                  <a:cubicBezTo>
                    <a:pt x="1662498" y="2329357"/>
                    <a:pt x="1653116" y="2315268"/>
                    <a:pt x="1672031" y="2337244"/>
                  </a:cubicBezTo>
                  <a:lnTo>
                    <a:pt x="1678971" y="2346282"/>
                  </a:lnTo>
                  <a:cubicBezTo>
                    <a:pt x="1681734" y="2351039"/>
                    <a:pt x="1675470" y="2345807"/>
                    <a:pt x="1691683" y="2356272"/>
                  </a:cubicBezTo>
                  <a:cubicBezTo>
                    <a:pt x="1694304" y="2360077"/>
                    <a:pt x="1696406" y="2364269"/>
                    <a:pt x="1699544" y="2367688"/>
                  </a:cubicBezTo>
                  <a:cubicBezTo>
                    <a:pt x="1706930" y="2375732"/>
                    <a:pt x="1716961" y="2381564"/>
                    <a:pt x="1723127" y="2390520"/>
                  </a:cubicBezTo>
                  <a:lnTo>
                    <a:pt x="1738849" y="2413353"/>
                  </a:lnTo>
                  <a:cubicBezTo>
                    <a:pt x="1741470" y="2417159"/>
                    <a:pt x="1742779" y="2422232"/>
                    <a:pt x="1746710" y="2424769"/>
                  </a:cubicBezTo>
                  <a:lnTo>
                    <a:pt x="1770293" y="2439991"/>
                  </a:lnTo>
                  <a:lnTo>
                    <a:pt x="1779352" y="2427051"/>
                  </a:lnTo>
                  <a:cubicBezTo>
                    <a:pt x="1782022" y="2423414"/>
                    <a:pt x="1769880" y="2440792"/>
                    <a:pt x="1782084" y="2417159"/>
                  </a:cubicBezTo>
                  <a:lnTo>
                    <a:pt x="1788967" y="2405176"/>
                  </a:lnTo>
                  <a:cubicBezTo>
                    <a:pt x="1792111" y="2401330"/>
                    <a:pt x="1786464" y="2415850"/>
                    <a:pt x="1793876" y="2394326"/>
                  </a:cubicBezTo>
                  <a:cubicBezTo>
                    <a:pt x="1792566" y="2375298"/>
                    <a:pt x="1792121" y="2356197"/>
                    <a:pt x="1789945" y="2337244"/>
                  </a:cubicBezTo>
                  <a:cubicBezTo>
                    <a:pt x="1789488" y="2333258"/>
                    <a:pt x="1787153" y="2329685"/>
                    <a:pt x="1786015" y="2325828"/>
                  </a:cubicBezTo>
                  <a:cubicBezTo>
                    <a:pt x="1784531" y="2320799"/>
                    <a:pt x="1783395" y="2315680"/>
                    <a:pt x="1782084" y="2310606"/>
                  </a:cubicBezTo>
                  <a:cubicBezTo>
                    <a:pt x="1783395" y="2297922"/>
                    <a:pt x="1784382" y="2285202"/>
                    <a:pt x="1786015" y="2272552"/>
                  </a:cubicBezTo>
                  <a:cubicBezTo>
                    <a:pt x="1787004" y="2264896"/>
                    <a:pt x="1789014" y="2257382"/>
                    <a:pt x="1789945" y="2249719"/>
                  </a:cubicBezTo>
                  <a:cubicBezTo>
                    <a:pt x="1791636" y="2235804"/>
                    <a:pt x="1792566" y="2221813"/>
                    <a:pt x="1793876" y="2207859"/>
                  </a:cubicBezTo>
                  <a:cubicBezTo>
                    <a:pt x="1792566" y="2187564"/>
                    <a:pt x="1791620" y="2167243"/>
                    <a:pt x="1789945" y="2146972"/>
                  </a:cubicBezTo>
                  <a:cubicBezTo>
                    <a:pt x="1788143" y="2125161"/>
                    <a:pt x="1785233" y="2107421"/>
                    <a:pt x="1782084" y="2086085"/>
                  </a:cubicBezTo>
                  <a:cubicBezTo>
                    <a:pt x="1780774" y="2067059"/>
                    <a:pt x="1778154" y="2048073"/>
                    <a:pt x="1778154" y="2029004"/>
                  </a:cubicBezTo>
                  <a:cubicBezTo>
                    <a:pt x="1778154" y="1962330"/>
                    <a:pt x="1787531" y="2030208"/>
                    <a:pt x="1778154" y="1975728"/>
                  </a:cubicBezTo>
                  <a:cubicBezTo>
                    <a:pt x="1782487" y="1862446"/>
                    <a:pt x="1784514" y="1901381"/>
                    <a:pt x="1778154" y="1812094"/>
                  </a:cubicBezTo>
                  <a:cubicBezTo>
                    <a:pt x="1777605" y="1804388"/>
                    <a:pt x="1773129" y="1742101"/>
                    <a:pt x="1770293" y="1728375"/>
                  </a:cubicBezTo>
                  <a:cubicBezTo>
                    <a:pt x="1768668" y="1720508"/>
                    <a:pt x="1765053" y="1713153"/>
                    <a:pt x="1762432" y="1705542"/>
                  </a:cubicBezTo>
                  <a:lnTo>
                    <a:pt x="1758501" y="1694126"/>
                  </a:lnTo>
                  <a:cubicBezTo>
                    <a:pt x="1755697" y="1685982"/>
                    <a:pt x="1753883" y="1677370"/>
                    <a:pt x="1746710" y="1671294"/>
                  </a:cubicBezTo>
                  <a:cubicBezTo>
                    <a:pt x="1739600" y="1665270"/>
                    <a:pt x="1732090" y="1658964"/>
                    <a:pt x="1723127" y="1656072"/>
                  </a:cubicBezTo>
                  <a:cubicBezTo>
                    <a:pt x="1694419" y="1646807"/>
                    <a:pt x="1707583" y="1650407"/>
                    <a:pt x="1683822" y="1644655"/>
                  </a:cubicBezTo>
                  <a:close/>
                  <a:moveTo>
                    <a:pt x="2800350" y="0"/>
                  </a:moveTo>
                  <a:lnTo>
                    <a:pt x="2819400" y="6350"/>
                  </a:lnTo>
                  <a:lnTo>
                    <a:pt x="2838450" y="12700"/>
                  </a:lnTo>
                  <a:cubicBezTo>
                    <a:pt x="2851150" y="16933"/>
                    <a:pt x="2863969" y="20825"/>
                    <a:pt x="2876550" y="25400"/>
                  </a:cubicBezTo>
                  <a:cubicBezTo>
                    <a:pt x="2887262" y="29295"/>
                    <a:pt x="2897486" y="34495"/>
                    <a:pt x="2908300" y="38100"/>
                  </a:cubicBezTo>
                  <a:cubicBezTo>
                    <a:pt x="2916579" y="40860"/>
                    <a:pt x="2925233" y="42333"/>
                    <a:pt x="2933700" y="44450"/>
                  </a:cubicBezTo>
                  <a:cubicBezTo>
                    <a:pt x="2952067" y="49042"/>
                    <a:pt x="2967265" y="62016"/>
                    <a:pt x="2984500" y="69850"/>
                  </a:cubicBezTo>
                  <a:cubicBezTo>
                    <a:pt x="2990594" y="72620"/>
                    <a:pt x="2997200" y="74083"/>
                    <a:pt x="3003550" y="76200"/>
                  </a:cubicBezTo>
                  <a:cubicBezTo>
                    <a:pt x="3035648" y="86899"/>
                    <a:pt x="3038784" y="102387"/>
                    <a:pt x="3060700" y="120650"/>
                  </a:cubicBezTo>
                  <a:cubicBezTo>
                    <a:pt x="3066563" y="125536"/>
                    <a:pt x="3073400" y="129117"/>
                    <a:pt x="3079750" y="133350"/>
                  </a:cubicBezTo>
                  <a:cubicBezTo>
                    <a:pt x="3086100" y="137583"/>
                    <a:pt x="3088217" y="146050"/>
                    <a:pt x="3092450" y="152400"/>
                  </a:cubicBezTo>
                  <a:lnTo>
                    <a:pt x="3105150" y="171450"/>
                  </a:lnTo>
                  <a:lnTo>
                    <a:pt x="3155950" y="247650"/>
                  </a:lnTo>
                  <a:cubicBezTo>
                    <a:pt x="3159663" y="253219"/>
                    <a:pt x="3160183" y="260350"/>
                    <a:pt x="3162300" y="266700"/>
                  </a:cubicBezTo>
                  <a:lnTo>
                    <a:pt x="3168650" y="285750"/>
                  </a:lnTo>
                  <a:lnTo>
                    <a:pt x="3187700" y="342900"/>
                  </a:lnTo>
                  <a:cubicBezTo>
                    <a:pt x="3191933" y="355600"/>
                    <a:pt x="3194963" y="368767"/>
                    <a:pt x="3200400" y="381000"/>
                  </a:cubicBezTo>
                  <a:cubicBezTo>
                    <a:pt x="3222257" y="430178"/>
                    <a:pt x="3207650" y="359501"/>
                    <a:pt x="3225800" y="438150"/>
                  </a:cubicBezTo>
                  <a:cubicBezTo>
                    <a:pt x="3229165" y="452734"/>
                    <a:pt x="3230172" y="467764"/>
                    <a:pt x="3232150" y="482600"/>
                  </a:cubicBezTo>
                  <a:cubicBezTo>
                    <a:pt x="3240505" y="545266"/>
                    <a:pt x="3237591" y="527940"/>
                    <a:pt x="3244850" y="596900"/>
                  </a:cubicBezTo>
                  <a:cubicBezTo>
                    <a:pt x="3246857" y="615962"/>
                    <a:pt x="3248667" y="635051"/>
                    <a:pt x="3251200" y="654050"/>
                  </a:cubicBezTo>
                  <a:cubicBezTo>
                    <a:pt x="3257402" y="700563"/>
                    <a:pt x="3259868" y="690534"/>
                    <a:pt x="3263900" y="742950"/>
                  </a:cubicBezTo>
                  <a:cubicBezTo>
                    <a:pt x="3266827" y="780996"/>
                    <a:pt x="3268133" y="819150"/>
                    <a:pt x="3270250" y="857250"/>
                  </a:cubicBezTo>
                  <a:lnTo>
                    <a:pt x="3276600" y="876300"/>
                  </a:lnTo>
                  <a:cubicBezTo>
                    <a:pt x="3280833" y="889000"/>
                    <a:pt x="3282205" y="903048"/>
                    <a:pt x="3289300" y="914400"/>
                  </a:cubicBezTo>
                  <a:cubicBezTo>
                    <a:pt x="3302359" y="935294"/>
                    <a:pt x="3355865" y="932379"/>
                    <a:pt x="3365500" y="933450"/>
                  </a:cubicBezTo>
                  <a:lnTo>
                    <a:pt x="3403600" y="927100"/>
                  </a:lnTo>
                  <a:cubicBezTo>
                    <a:pt x="3410202" y="926000"/>
                    <a:pt x="3416300" y="922867"/>
                    <a:pt x="3422650" y="920750"/>
                  </a:cubicBezTo>
                  <a:lnTo>
                    <a:pt x="3460750" y="908050"/>
                  </a:lnTo>
                  <a:cubicBezTo>
                    <a:pt x="3475230" y="903223"/>
                    <a:pt x="3485507" y="890063"/>
                    <a:pt x="3498850" y="882650"/>
                  </a:cubicBezTo>
                  <a:cubicBezTo>
                    <a:pt x="3504701" y="879399"/>
                    <a:pt x="3511464" y="878139"/>
                    <a:pt x="3517900" y="876300"/>
                  </a:cubicBezTo>
                  <a:cubicBezTo>
                    <a:pt x="3563085" y="863390"/>
                    <a:pt x="3565358" y="868374"/>
                    <a:pt x="3632200" y="863600"/>
                  </a:cubicBezTo>
                  <a:lnTo>
                    <a:pt x="3727450" y="869950"/>
                  </a:lnTo>
                  <a:cubicBezTo>
                    <a:pt x="3734129" y="870395"/>
                    <a:pt x="3740150" y="874183"/>
                    <a:pt x="3746500" y="876300"/>
                  </a:cubicBezTo>
                  <a:lnTo>
                    <a:pt x="3784600" y="889000"/>
                  </a:lnTo>
                  <a:cubicBezTo>
                    <a:pt x="3797300" y="893233"/>
                    <a:pt x="3810271" y="896728"/>
                    <a:pt x="3822700" y="901700"/>
                  </a:cubicBezTo>
                  <a:cubicBezTo>
                    <a:pt x="3831489" y="905216"/>
                    <a:pt x="3839399" y="910671"/>
                    <a:pt x="3848100" y="914400"/>
                  </a:cubicBezTo>
                  <a:cubicBezTo>
                    <a:pt x="3854252" y="917037"/>
                    <a:pt x="3861923" y="916569"/>
                    <a:pt x="3867150" y="920750"/>
                  </a:cubicBezTo>
                  <a:cubicBezTo>
                    <a:pt x="3873109" y="925518"/>
                    <a:pt x="3875617" y="933450"/>
                    <a:pt x="3879850" y="939800"/>
                  </a:cubicBezTo>
                  <a:lnTo>
                    <a:pt x="3898900" y="952500"/>
                  </a:lnTo>
                  <a:cubicBezTo>
                    <a:pt x="3917615" y="964977"/>
                    <a:pt x="3924033" y="989799"/>
                    <a:pt x="3930650" y="1009650"/>
                  </a:cubicBezTo>
                  <a:cubicBezTo>
                    <a:pt x="3935477" y="1024130"/>
                    <a:pt x="3948637" y="1034407"/>
                    <a:pt x="3956050" y="1047750"/>
                  </a:cubicBezTo>
                  <a:cubicBezTo>
                    <a:pt x="3959301" y="1053601"/>
                    <a:pt x="3960283" y="1060450"/>
                    <a:pt x="3962400" y="1066800"/>
                  </a:cubicBezTo>
                  <a:cubicBezTo>
                    <a:pt x="3967227" y="1081280"/>
                    <a:pt x="3979333" y="1092200"/>
                    <a:pt x="3987800" y="1104900"/>
                  </a:cubicBezTo>
                  <a:cubicBezTo>
                    <a:pt x="3991513" y="1110469"/>
                    <a:pt x="3992033" y="1117600"/>
                    <a:pt x="3994150" y="1123950"/>
                  </a:cubicBezTo>
                  <a:lnTo>
                    <a:pt x="4006850" y="1162050"/>
                  </a:lnTo>
                  <a:cubicBezTo>
                    <a:pt x="4022310" y="1208429"/>
                    <a:pt x="4016303" y="1187163"/>
                    <a:pt x="4025900" y="1225550"/>
                  </a:cubicBezTo>
                  <a:cubicBezTo>
                    <a:pt x="4027523" y="1232044"/>
                    <a:pt x="4030133" y="1238250"/>
                    <a:pt x="4032250" y="1244600"/>
                  </a:cubicBezTo>
                  <a:cubicBezTo>
                    <a:pt x="4040349" y="1268898"/>
                    <a:pt x="4046502" y="1284108"/>
                    <a:pt x="4051300" y="1308100"/>
                  </a:cubicBezTo>
                  <a:cubicBezTo>
                    <a:pt x="4055705" y="1330126"/>
                    <a:pt x="4060950" y="1369302"/>
                    <a:pt x="4064000" y="1390650"/>
                  </a:cubicBezTo>
                  <a:cubicBezTo>
                    <a:pt x="4055938" y="1430958"/>
                    <a:pt x="4060268" y="1411929"/>
                    <a:pt x="4051300" y="1447800"/>
                  </a:cubicBezTo>
                  <a:cubicBezTo>
                    <a:pt x="4048053" y="1460787"/>
                    <a:pt x="4044037" y="1473667"/>
                    <a:pt x="4038600" y="1485900"/>
                  </a:cubicBezTo>
                  <a:cubicBezTo>
                    <a:pt x="4035500" y="1492874"/>
                    <a:pt x="4030133" y="1498600"/>
                    <a:pt x="4025900" y="1504950"/>
                  </a:cubicBezTo>
                  <a:cubicBezTo>
                    <a:pt x="4018474" y="1516089"/>
                    <a:pt x="4017433" y="1530350"/>
                    <a:pt x="4013200" y="1543050"/>
                  </a:cubicBezTo>
                  <a:cubicBezTo>
                    <a:pt x="3999156" y="1557094"/>
                    <a:pt x="3990291" y="1563469"/>
                    <a:pt x="3981450" y="1581150"/>
                  </a:cubicBezTo>
                  <a:cubicBezTo>
                    <a:pt x="3978457" y="1587137"/>
                    <a:pt x="3977217" y="1593850"/>
                    <a:pt x="3975100" y="1600200"/>
                  </a:cubicBezTo>
                  <a:cubicBezTo>
                    <a:pt x="3970273" y="1614680"/>
                    <a:pt x="3957113" y="1624957"/>
                    <a:pt x="3949700" y="1638300"/>
                  </a:cubicBezTo>
                  <a:cubicBezTo>
                    <a:pt x="3946449" y="1644151"/>
                    <a:pt x="3946343" y="1651363"/>
                    <a:pt x="3943350" y="1657350"/>
                  </a:cubicBezTo>
                  <a:cubicBezTo>
                    <a:pt x="3939937" y="1664176"/>
                    <a:pt x="3934436" y="1669774"/>
                    <a:pt x="3930650" y="1676400"/>
                  </a:cubicBezTo>
                  <a:cubicBezTo>
                    <a:pt x="3884403" y="1757333"/>
                    <a:pt x="3931775" y="1676122"/>
                    <a:pt x="3920478" y="1702280"/>
                  </a:cubicBezTo>
                  <a:lnTo>
                    <a:pt x="3911600" y="1720850"/>
                  </a:lnTo>
                  <a:cubicBezTo>
                    <a:pt x="3886981" y="1770089"/>
                    <a:pt x="3908511" y="1711067"/>
                    <a:pt x="3892550" y="1758950"/>
                  </a:cubicBezTo>
                  <a:cubicBezTo>
                    <a:pt x="3890137" y="1766190"/>
                    <a:pt x="3884083" y="1771650"/>
                    <a:pt x="3879850" y="1778000"/>
                  </a:cubicBezTo>
                  <a:cubicBezTo>
                    <a:pt x="3871383" y="1790700"/>
                    <a:pt x="3861863" y="1802757"/>
                    <a:pt x="3854450" y="1816100"/>
                  </a:cubicBezTo>
                  <a:cubicBezTo>
                    <a:pt x="3851199" y="1821951"/>
                    <a:pt x="3851093" y="1829163"/>
                    <a:pt x="3848100" y="1835150"/>
                  </a:cubicBezTo>
                  <a:cubicBezTo>
                    <a:pt x="3844687" y="1841976"/>
                    <a:pt x="3839633" y="1847850"/>
                    <a:pt x="3835400" y="1854200"/>
                  </a:cubicBezTo>
                  <a:cubicBezTo>
                    <a:pt x="3827974" y="1865339"/>
                    <a:pt x="3828137" y="1880067"/>
                    <a:pt x="3822700" y="1892300"/>
                  </a:cubicBezTo>
                  <a:cubicBezTo>
                    <a:pt x="3819600" y="1899274"/>
                    <a:pt x="3814233" y="1905000"/>
                    <a:pt x="3810000" y="1911350"/>
                  </a:cubicBezTo>
                  <a:cubicBezTo>
                    <a:pt x="3802574" y="1922489"/>
                    <a:pt x="3802737" y="1937217"/>
                    <a:pt x="3797300" y="1949450"/>
                  </a:cubicBezTo>
                  <a:cubicBezTo>
                    <a:pt x="3794200" y="1956424"/>
                    <a:pt x="3788386" y="1961874"/>
                    <a:pt x="3784600" y="1968500"/>
                  </a:cubicBezTo>
                  <a:cubicBezTo>
                    <a:pt x="3767884" y="1997753"/>
                    <a:pt x="3775837" y="1990675"/>
                    <a:pt x="3767768" y="1998399"/>
                  </a:cubicBezTo>
                  <a:lnTo>
                    <a:pt x="3752850" y="2012950"/>
                  </a:lnTo>
                  <a:cubicBezTo>
                    <a:pt x="3742057" y="2023743"/>
                    <a:pt x="3736821" y="2039002"/>
                    <a:pt x="3727450" y="2051050"/>
                  </a:cubicBezTo>
                  <a:cubicBezTo>
                    <a:pt x="3692377" y="2096144"/>
                    <a:pt x="3705588" y="2074452"/>
                    <a:pt x="3710422" y="2066883"/>
                  </a:cubicBezTo>
                  <a:cubicBezTo>
                    <a:pt x="3712135" y="2064234"/>
                    <a:pt x="3711479" y="2065216"/>
                    <a:pt x="3710422" y="2066883"/>
                  </a:cubicBezTo>
                  <a:cubicBezTo>
                    <a:pt x="3708399" y="2070012"/>
                    <a:pt x="3703982" y="2076727"/>
                    <a:pt x="3695700" y="2089150"/>
                  </a:cubicBezTo>
                  <a:lnTo>
                    <a:pt x="3657600" y="2146300"/>
                  </a:lnTo>
                  <a:cubicBezTo>
                    <a:pt x="3654349" y="2152151"/>
                    <a:pt x="3653367" y="2159000"/>
                    <a:pt x="3651250" y="2165350"/>
                  </a:cubicBezTo>
                  <a:cubicBezTo>
                    <a:pt x="3646423" y="2179830"/>
                    <a:pt x="3633263" y="2190107"/>
                    <a:pt x="3625850" y="2203450"/>
                  </a:cubicBezTo>
                  <a:cubicBezTo>
                    <a:pt x="3622599" y="2209301"/>
                    <a:pt x="3622493" y="2216513"/>
                    <a:pt x="3619500" y="2222500"/>
                  </a:cubicBezTo>
                  <a:cubicBezTo>
                    <a:pt x="3616087" y="2229326"/>
                    <a:pt x="3610213" y="2234724"/>
                    <a:pt x="3606800" y="2241550"/>
                  </a:cubicBezTo>
                  <a:cubicBezTo>
                    <a:pt x="3580510" y="2294130"/>
                    <a:pt x="3624146" y="2225055"/>
                    <a:pt x="3587750" y="2279650"/>
                  </a:cubicBezTo>
                  <a:cubicBezTo>
                    <a:pt x="3580324" y="2290789"/>
                    <a:pt x="3578060" y="2304706"/>
                    <a:pt x="3575050" y="2317750"/>
                  </a:cubicBezTo>
                  <a:cubicBezTo>
                    <a:pt x="3563321" y="2368576"/>
                    <a:pt x="3563169" y="2496572"/>
                    <a:pt x="3562350" y="2514600"/>
                  </a:cubicBezTo>
                  <a:cubicBezTo>
                    <a:pt x="3560425" y="2556942"/>
                    <a:pt x="3558564" y="2599291"/>
                    <a:pt x="3556000" y="2641600"/>
                  </a:cubicBezTo>
                  <a:cubicBezTo>
                    <a:pt x="3554330" y="2669147"/>
                    <a:pt x="3549650" y="2696552"/>
                    <a:pt x="3549650" y="2724150"/>
                  </a:cubicBezTo>
                  <a:cubicBezTo>
                    <a:pt x="3549650" y="2779224"/>
                    <a:pt x="3553883" y="2834217"/>
                    <a:pt x="3556000" y="2889250"/>
                  </a:cubicBezTo>
                  <a:cubicBezTo>
                    <a:pt x="3550530" y="2916599"/>
                    <a:pt x="3547362" y="2930665"/>
                    <a:pt x="3543300" y="2959100"/>
                  </a:cubicBezTo>
                  <a:cubicBezTo>
                    <a:pt x="3540887" y="2975994"/>
                    <a:pt x="3539067" y="2992967"/>
                    <a:pt x="3536950" y="3009900"/>
                  </a:cubicBezTo>
                  <a:cubicBezTo>
                    <a:pt x="3546723" y="3058766"/>
                    <a:pt x="3540682" y="3031179"/>
                    <a:pt x="3556000" y="3092450"/>
                  </a:cubicBezTo>
                  <a:cubicBezTo>
                    <a:pt x="3556000" y="3092450"/>
                    <a:pt x="3572029" y="3118502"/>
                    <a:pt x="3581400" y="3130550"/>
                  </a:cubicBezTo>
                  <a:cubicBezTo>
                    <a:pt x="3589987" y="3141590"/>
                    <a:pt x="3595548" y="3148297"/>
                    <a:pt x="3599123" y="3152006"/>
                  </a:cubicBezTo>
                  <a:cubicBezTo>
                    <a:pt x="3600391" y="3155394"/>
                    <a:pt x="3602816" y="3160681"/>
                    <a:pt x="3606800" y="3168650"/>
                  </a:cubicBezTo>
                  <a:cubicBezTo>
                    <a:pt x="3615641" y="3186331"/>
                    <a:pt x="3624506" y="3192706"/>
                    <a:pt x="3638550" y="3206750"/>
                  </a:cubicBezTo>
                  <a:cubicBezTo>
                    <a:pt x="3649343" y="3217543"/>
                    <a:pt x="3655483" y="3232150"/>
                    <a:pt x="3663950" y="3244850"/>
                  </a:cubicBezTo>
                  <a:cubicBezTo>
                    <a:pt x="3667663" y="3250419"/>
                    <a:pt x="3668183" y="3257550"/>
                    <a:pt x="3670300" y="3263900"/>
                  </a:cubicBezTo>
                  <a:cubicBezTo>
                    <a:pt x="3687071" y="3314214"/>
                    <a:pt x="3680799" y="3288795"/>
                    <a:pt x="3689350" y="3340100"/>
                  </a:cubicBezTo>
                  <a:cubicBezTo>
                    <a:pt x="3678173" y="3373630"/>
                    <a:pt x="3686713" y="3353581"/>
                    <a:pt x="3657600" y="3397250"/>
                  </a:cubicBezTo>
                  <a:lnTo>
                    <a:pt x="3638550" y="3409950"/>
                  </a:lnTo>
                  <a:cubicBezTo>
                    <a:pt x="3592978" y="3440331"/>
                    <a:pt x="3611243" y="3424557"/>
                    <a:pt x="3581400" y="3454400"/>
                  </a:cubicBezTo>
                  <a:cubicBezTo>
                    <a:pt x="3570607" y="3465193"/>
                    <a:pt x="3556643" y="3472387"/>
                    <a:pt x="3543300" y="3479800"/>
                  </a:cubicBezTo>
                  <a:cubicBezTo>
                    <a:pt x="3537449" y="3483051"/>
                    <a:pt x="3529819" y="3482437"/>
                    <a:pt x="3524250" y="3486150"/>
                  </a:cubicBezTo>
                  <a:cubicBezTo>
                    <a:pt x="3516778" y="3491131"/>
                    <a:pt x="3511550" y="3498850"/>
                    <a:pt x="3505200" y="3505200"/>
                  </a:cubicBezTo>
                  <a:cubicBezTo>
                    <a:pt x="3499804" y="3510596"/>
                    <a:pt x="3492500" y="3513667"/>
                    <a:pt x="3486150" y="3517900"/>
                  </a:cubicBezTo>
                  <a:cubicBezTo>
                    <a:pt x="3473450" y="3526367"/>
                    <a:pt x="3459537" y="3533249"/>
                    <a:pt x="3448050" y="3543300"/>
                  </a:cubicBezTo>
                  <a:cubicBezTo>
                    <a:pt x="3442307" y="3548326"/>
                    <a:pt x="3439583" y="3556000"/>
                    <a:pt x="3435350" y="3562350"/>
                  </a:cubicBezTo>
                  <a:cubicBezTo>
                    <a:pt x="3380755" y="3598746"/>
                    <a:pt x="3449830" y="3555110"/>
                    <a:pt x="3397250" y="3581400"/>
                  </a:cubicBezTo>
                  <a:cubicBezTo>
                    <a:pt x="3390424" y="3584813"/>
                    <a:pt x="3384550" y="3589867"/>
                    <a:pt x="3378200" y="3594100"/>
                  </a:cubicBezTo>
                  <a:cubicBezTo>
                    <a:pt x="3372631" y="3597813"/>
                    <a:pt x="3365500" y="3598333"/>
                    <a:pt x="3359150" y="3600450"/>
                  </a:cubicBezTo>
                  <a:cubicBezTo>
                    <a:pt x="3312771" y="3615910"/>
                    <a:pt x="3334037" y="3609903"/>
                    <a:pt x="3295650" y="3619500"/>
                  </a:cubicBezTo>
                  <a:cubicBezTo>
                    <a:pt x="3263900" y="3621617"/>
                    <a:pt x="3232090" y="3622969"/>
                    <a:pt x="3200400" y="3625850"/>
                  </a:cubicBezTo>
                  <a:cubicBezTo>
                    <a:pt x="3185494" y="3627205"/>
                    <a:pt x="3170786" y="3630222"/>
                    <a:pt x="3155950" y="3632200"/>
                  </a:cubicBezTo>
                  <a:cubicBezTo>
                    <a:pt x="3101097" y="3639514"/>
                    <a:pt x="3112573" y="3636920"/>
                    <a:pt x="3060700" y="3644900"/>
                  </a:cubicBezTo>
                  <a:cubicBezTo>
                    <a:pt x="3047975" y="3646858"/>
                    <a:pt x="3035225" y="3648725"/>
                    <a:pt x="3022600" y="3651250"/>
                  </a:cubicBezTo>
                  <a:cubicBezTo>
                    <a:pt x="2965516" y="3662667"/>
                    <a:pt x="3031992" y="3652860"/>
                    <a:pt x="2965450" y="3663950"/>
                  </a:cubicBezTo>
                  <a:cubicBezTo>
                    <a:pt x="2950687" y="3666411"/>
                    <a:pt x="2935817" y="3668183"/>
                    <a:pt x="2921000" y="3670300"/>
                  </a:cubicBezTo>
                  <a:cubicBezTo>
                    <a:pt x="2863850" y="3672417"/>
                    <a:pt x="2806634" y="3673190"/>
                    <a:pt x="2749550" y="3676650"/>
                  </a:cubicBezTo>
                  <a:cubicBezTo>
                    <a:pt x="2736698" y="3677429"/>
                    <a:pt x="2724309" y="3682357"/>
                    <a:pt x="2711450" y="3683000"/>
                  </a:cubicBezTo>
                  <a:cubicBezTo>
                    <a:pt x="2639542" y="3686595"/>
                    <a:pt x="2567517" y="3687233"/>
                    <a:pt x="2495550" y="3689350"/>
                  </a:cubicBezTo>
                  <a:cubicBezTo>
                    <a:pt x="2495550" y="3689350"/>
                    <a:pt x="2444884" y="3679981"/>
                    <a:pt x="2419350" y="3676650"/>
                  </a:cubicBezTo>
                  <a:cubicBezTo>
                    <a:pt x="2396167" y="3673626"/>
                    <a:pt x="2372783" y="3672417"/>
                    <a:pt x="2349500" y="3670300"/>
                  </a:cubicBezTo>
                  <a:lnTo>
                    <a:pt x="2184400" y="3663950"/>
                  </a:lnTo>
                  <a:cubicBezTo>
                    <a:pt x="2162830" y="3663120"/>
                    <a:pt x="2142067" y="3655483"/>
                    <a:pt x="2120900" y="3651250"/>
                  </a:cubicBezTo>
                  <a:cubicBezTo>
                    <a:pt x="2065251" y="3640120"/>
                    <a:pt x="2080417" y="3640375"/>
                    <a:pt x="2032000" y="3625850"/>
                  </a:cubicBezTo>
                  <a:cubicBezTo>
                    <a:pt x="2023641" y="3623342"/>
                    <a:pt x="2015067" y="3621617"/>
                    <a:pt x="2006600" y="3619500"/>
                  </a:cubicBezTo>
                  <a:cubicBezTo>
                    <a:pt x="1993613" y="3616253"/>
                    <a:pt x="1981322" y="3610647"/>
                    <a:pt x="1968500" y="3606800"/>
                  </a:cubicBezTo>
                  <a:cubicBezTo>
                    <a:pt x="1960141" y="3604292"/>
                    <a:pt x="1951567" y="3602567"/>
                    <a:pt x="1943100" y="3600450"/>
                  </a:cubicBezTo>
                  <a:cubicBezTo>
                    <a:pt x="1936606" y="3598827"/>
                    <a:pt x="1930400" y="3596217"/>
                    <a:pt x="1924050" y="3594100"/>
                  </a:cubicBezTo>
                  <a:cubicBezTo>
                    <a:pt x="1911350" y="3589867"/>
                    <a:pt x="1898183" y="3586837"/>
                    <a:pt x="1885950" y="3581400"/>
                  </a:cubicBezTo>
                  <a:cubicBezTo>
                    <a:pt x="1870037" y="3574327"/>
                    <a:pt x="1859813" y="3561613"/>
                    <a:pt x="1847850" y="3549650"/>
                  </a:cubicBezTo>
                  <a:cubicBezTo>
                    <a:pt x="1773767" y="3475567"/>
                    <a:pt x="1833033" y="3559175"/>
                    <a:pt x="1797050" y="3505200"/>
                  </a:cubicBezTo>
                  <a:cubicBezTo>
                    <a:pt x="1790700" y="3500967"/>
                    <a:pt x="1783396" y="3497896"/>
                    <a:pt x="1778000" y="3492500"/>
                  </a:cubicBezTo>
                  <a:cubicBezTo>
                    <a:pt x="1772604" y="3487104"/>
                    <a:pt x="1770186" y="3479313"/>
                    <a:pt x="1765300" y="3473450"/>
                  </a:cubicBezTo>
                  <a:cubicBezTo>
                    <a:pt x="1759551" y="3466551"/>
                    <a:pt x="1751999" y="3461299"/>
                    <a:pt x="1746250" y="3454400"/>
                  </a:cubicBezTo>
                  <a:cubicBezTo>
                    <a:pt x="1741364" y="3448537"/>
                    <a:pt x="1738436" y="3441213"/>
                    <a:pt x="1733550" y="3435350"/>
                  </a:cubicBezTo>
                  <a:cubicBezTo>
                    <a:pt x="1727801" y="3428451"/>
                    <a:pt x="1719481" y="3423772"/>
                    <a:pt x="1714500" y="3416300"/>
                  </a:cubicBezTo>
                  <a:cubicBezTo>
                    <a:pt x="1710787" y="3410731"/>
                    <a:pt x="1711143" y="3403237"/>
                    <a:pt x="1708150" y="3397250"/>
                  </a:cubicBezTo>
                  <a:cubicBezTo>
                    <a:pt x="1699309" y="3379569"/>
                    <a:pt x="1690444" y="3373194"/>
                    <a:pt x="1676400" y="3359150"/>
                  </a:cubicBezTo>
                  <a:cubicBezTo>
                    <a:pt x="1671247" y="3353997"/>
                    <a:pt x="1660228" y="3307161"/>
                    <a:pt x="1657350" y="3295650"/>
                  </a:cubicBezTo>
                  <a:lnTo>
                    <a:pt x="1663700" y="3276600"/>
                  </a:lnTo>
                  <a:lnTo>
                    <a:pt x="1670050" y="3257550"/>
                  </a:lnTo>
                  <a:cubicBezTo>
                    <a:pt x="1674283" y="3244850"/>
                    <a:pt x="1677313" y="3231683"/>
                    <a:pt x="1682750" y="3219450"/>
                  </a:cubicBezTo>
                  <a:cubicBezTo>
                    <a:pt x="1685850" y="3212476"/>
                    <a:pt x="1692037" y="3207226"/>
                    <a:pt x="1695450" y="3200400"/>
                  </a:cubicBezTo>
                  <a:cubicBezTo>
                    <a:pt x="1698443" y="3194413"/>
                    <a:pt x="1699683" y="3187700"/>
                    <a:pt x="1701800" y="3181350"/>
                  </a:cubicBezTo>
                  <a:cubicBezTo>
                    <a:pt x="1706627" y="3166870"/>
                    <a:pt x="1719787" y="3156593"/>
                    <a:pt x="1727200" y="3143250"/>
                  </a:cubicBezTo>
                  <a:cubicBezTo>
                    <a:pt x="1730451" y="3137399"/>
                    <a:pt x="1731433" y="3130550"/>
                    <a:pt x="1733550" y="3124200"/>
                  </a:cubicBezTo>
                  <a:cubicBezTo>
                    <a:pt x="1733550" y="3124200"/>
                    <a:pt x="1726287" y="3098333"/>
                    <a:pt x="1720850" y="3086100"/>
                  </a:cubicBezTo>
                  <a:cubicBezTo>
                    <a:pt x="1717750" y="3079126"/>
                    <a:pt x="1711563" y="3073876"/>
                    <a:pt x="1708150" y="3067050"/>
                  </a:cubicBezTo>
                  <a:cubicBezTo>
                    <a:pt x="1705157" y="3061063"/>
                    <a:pt x="1703917" y="3054350"/>
                    <a:pt x="1701800" y="3048000"/>
                  </a:cubicBezTo>
                  <a:lnTo>
                    <a:pt x="1682750" y="3028950"/>
                  </a:lnTo>
                  <a:cubicBezTo>
                    <a:pt x="1677354" y="3023554"/>
                    <a:pt x="1674283" y="3016250"/>
                    <a:pt x="1670050" y="3009900"/>
                  </a:cubicBezTo>
                  <a:lnTo>
                    <a:pt x="1657350" y="2990850"/>
                  </a:lnTo>
                  <a:lnTo>
                    <a:pt x="1619250" y="2933700"/>
                  </a:lnTo>
                  <a:lnTo>
                    <a:pt x="1600200" y="2921000"/>
                  </a:lnTo>
                  <a:cubicBezTo>
                    <a:pt x="1593850" y="2916767"/>
                    <a:pt x="1591733" y="2908300"/>
                    <a:pt x="1587500" y="2901950"/>
                  </a:cubicBezTo>
                  <a:lnTo>
                    <a:pt x="1549400" y="2844800"/>
                  </a:lnTo>
                  <a:lnTo>
                    <a:pt x="1536700" y="2825750"/>
                  </a:lnTo>
                  <a:cubicBezTo>
                    <a:pt x="1528233" y="2813050"/>
                    <a:pt x="1518713" y="2800993"/>
                    <a:pt x="1511300" y="2787650"/>
                  </a:cubicBezTo>
                  <a:cubicBezTo>
                    <a:pt x="1508049" y="2781799"/>
                    <a:pt x="1507067" y="2774950"/>
                    <a:pt x="1504950" y="2768600"/>
                  </a:cubicBezTo>
                  <a:cubicBezTo>
                    <a:pt x="1502537" y="2761360"/>
                    <a:pt x="1496483" y="2755900"/>
                    <a:pt x="1492250" y="2749550"/>
                  </a:cubicBezTo>
                  <a:cubicBezTo>
                    <a:pt x="1483783" y="2736850"/>
                    <a:pt x="1476221" y="2723498"/>
                    <a:pt x="1466850" y="2711450"/>
                  </a:cubicBezTo>
                  <a:cubicBezTo>
                    <a:pt x="1446040" y="2684694"/>
                    <a:pt x="1448988" y="2697134"/>
                    <a:pt x="1446640" y="2689657"/>
                  </a:cubicBezTo>
                  <a:lnTo>
                    <a:pt x="1441450" y="2673350"/>
                  </a:lnTo>
                  <a:lnTo>
                    <a:pt x="1422400" y="2660650"/>
                  </a:lnTo>
                  <a:cubicBezTo>
                    <a:pt x="1403685" y="2648173"/>
                    <a:pt x="1397267" y="2623351"/>
                    <a:pt x="1390650" y="2603500"/>
                  </a:cubicBezTo>
                  <a:lnTo>
                    <a:pt x="1371600" y="2590800"/>
                  </a:lnTo>
                  <a:cubicBezTo>
                    <a:pt x="1365250" y="2586567"/>
                    <a:pt x="1363133" y="2578100"/>
                    <a:pt x="1358900" y="2571750"/>
                  </a:cubicBezTo>
                  <a:lnTo>
                    <a:pt x="1346200" y="2552700"/>
                  </a:lnTo>
                  <a:lnTo>
                    <a:pt x="1308100" y="2495550"/>
                  </a:lnTo>
                  <a:cubicBezTo>
                    <a:pt x="1304849" y="2489699"/>
                    <a:pt x="1306483" y="2481233"/>
                    <a:pt x="1301750" y="2476500"/>
                  </a:cubicBezTo>
                  <a:cubicBezTo>
                    <a:pt x="1297017" y="2471767"/>
                    <a:pt x="1287927" y="2474331"/>
                    <a:pt x="1282700" y="2470150"/>
                  </a:cubicBezTo>
                  <a:cubicBezTo>
                    <a:pt x="1276741" y="2465382"/>
                    <a:pt x="1274233" y="2457450"/>
                    <a:pt x="1270000" y="2451100"/>
                  </a:cubicBezTo>
                  <a:cubicBezTo>
                    <a:pt x="1238250" y="2429933"/>
                    <a:pt x="1255183" y="2444750"/>
                    <a:pt x="1225550" y="2400300"/>
                  </a:cubicBezTo>
                  <a:cubicBezTo>
                    <a:pt x="1219200" y="2396067"/>
                    <a:pt x="1211896" y="2392996"/>
                    <a:pt x="1206500" y="2387600"/>
                  </a:cubicBezTo>
                  <a:cubicBezTo>
                    <a:pt x="1194190" y="2375290"/>
                    <a:pt x="1192615" y="2364994"/>
                    <a:pt x="1187450" y="2349500"/>
                  </a:cubicBezTo>
                  <a:cubicBezTo>
                    <a:pt x="1136650" y="2315633"/>
                    <a:pt x="1198033" y="2360083"/>
                    <a:pt x="1155700" y="2317750"/>
                  </a:cubicBezTo>
                  <a:cubicBezTo>
                    <a:pt x="1134158" y="2296208"/>
                    <a:pt x="1137595" y="2309981"/>
                    <a:pt x="1135445" y="2302568"/>
                  </a:cubicBezTo>
                  <a:lnTo>
                    <a:pt x="1130300" y="2286000"/>
                  </a:lnTo>
                  <a:cubicBezTo>
                    <a:pt x="1123950" y="2281767"/>
                    <a:pt x="1116018" y="2279259"/>
                    <a:pt x="1111250" y="2273300"/>
                  </a:cubicBezTo>
                  <a:cubicBezTo>
                    <a:pt x="1107069" y="2268073"/>
                    <a:pt x="1107017" y="2260600"/>
                    <a:pt x="1104900" y="2254250"/>
                  </a:cubicBezTo>
                  <a:cubicBezTo>
                    <a:pt x="1102487" y="2247010"/>
                    <a:pt x="1096433" y="2241550"/>
                    <a:pt x="1092200" y="2235200"/>
                  </a:cubicBezTo>
                  <a:lnTo>
                    <a:pt x="1054100" y="2178050"/>
                  </a:lnTo>
                  <a:cubicBezTo>
                    <a:pt x="1048587" y="2170961"/>
                    <a:pt x="1040031" y="2166472"/>
                    <a:pt x="1035050" y="2159000"/>
                  </a:cubicBezTo>
                  <a:cubicBezTo>
                    <a:pt x="1031337" y="2153431"/>
                    <a:pt x="1032881" y="2145177"/>
                    <a:pt x="1028700" y="2139950"/>
                  </a:cubicBezTo>
                  <a:cubicBezTo>
                    <a:pt x="995874" y="2098918"/>
                    <a:pt x="1019261" y="2156083"/>
                    <a:pt x="1003300" y="2108200"/>
                  </a:cubicBezTo>
                  <a:lnTo>
                    <a:pt x="984250" y="2095500"/>
                  </a:lnTo>
                  <a:cubicBezTo>
                    <a:pt x="977900" y="2091267"/>
                    <a:pt x="975783" y="2082800"/>
                    <a:pt x="971550" y="2076450"/>
                  </a:cubicBezTo>
                  <a:lnTo>
                    <a:pt x="958850" y="2057400"/>
                  </a:lnTo>
                  <a:cubicBezTo>
                    <a:pt x="950383" y="2044700"/>
                    <a:pt x="940863" y="2032643"/>
                    <a:pt x="933450" y="2019300"/>
                  </a:cubicBezTo>
                  <a:cubicBezTo>
                    <a:pt x="930199" y="2013449"/>
                    <a:pt x="929217" y="2006600"/>
                    <a:pt x="927100" y="2000250"/>
                  </a:cubicBezTo>
                  <a:cubicBezTo>
                    <a:pt x="922273" y="1985770"/>
                    <a:pt x="911071" y="1974198"/>
                    <a:pt x="901700" y="1962150"/>
                  </a:cubicBezTo>
                  <a:cubicBezTo>
                    <a:pt x="896187" y="1955061"/>
                    <a:pt x="889000" y="1949450"/>
                    <a:pt x="882650" y="1943100"/>
                  </a:cubicBezTo>
                  <a:cubicBezTo>
                    <a:pt x="877254" y="1937704"/>
                    <a:pt x="874183" y="1930400"/>
                    <a:pt x="869950" y="1924050"/>
                  </a:cubicBezTo>
                  <a:lnTo>
                    <a:pt x="844550" y="1885950"/>
                  </a:lnTo>
                  <a:cubicBezTo>
                    <a:pt x="836083" y="1873250"/>
                    <a:pt x="828521" y="1859898"/>
                    <a:pt x="819150" y="1847850"/>
                  </a:cubicBezTo>
                  <a:cubicBezTo>
                    <a:pt x="813637" y="1840761"/>
                    <a:pt x="806450" y="1835150"/>
                    <a:pt x="800100" y="1828800"/>
                  </a:cubicBezTo>
                  <a:cubicBezTo>
                    <a:pt x="789307" y="1818007"/>
                    <a:pt x="784751" y="1802187"/>
                    <a:pt x="774700" y="1790700"/>
                  </a:cubicBezTo>
                  <a:cubicBezTo>
                    <a:pt x="769674" y="1784957"/>
                    <a:pt x="761046" y="1783396"/>
                    <a:pt x="755650" y="1778000"/>
                  </a:cubicBezTo>
                  <a:cubicBezTo>
                    <a:pt x="750254" y="1772604"/>
                    <a:pt x="747183" y="1765300"/>
                    <a:pt x="742950" y="1758950"/>
                  </a:cubicBezTo>
                  <a:cubicBezTo>
                    <a:pt x="742950" y="1758950"/>
                    <a:pt x="716337" y="1743601"/>
                    <a:pt x="704850" y="1733550"/>
                  </a:cubicBezTo>
                  <a:cubicBezTo>
                    <a:pt x="699107" y="1728524"/>
                    <a:pt x="696383" y="1720850"/>
                    <a:pt x="692150" y="1714500"/>
                  </a:cubicBezTo>
                  <a:lnTo>
                    <a:pt x="673100" y="1701800"/>
                  </a:lnTo>
                  <a:cubicBezTo>
                    <a:pt x="666750" y="1697567"/>
                    <a:pt x="664633" y="1689100"/>
                    <a:pt x="660400" y="1682750"/>
                  </a:cubicBezTo>
                  <a:lnTo>
                    <a:pt x="647700" y="1663700"/>
                  </a:lnTo>
                  <a:cubicBezTo>
                    <a:pt x="618587" y="1620031"/>
                    <a:pt x="627127" y="1640080"/>
                    <a:pt x="615950" y="1606550"/>
                  </a:cubicBezTo>
                  <a:cubicBezTo>
                    <a:pt x="609600" y="1602317"/>
                    <a:pt x="601668" y="1599809"/>
                    <a:pt x="596900" y="1593850"/>
                  </a:cubicBezTo>
                  <a:cubicBezTo>
                    <a:pt x="592719" y="1588623"/>
                    <a:pt x="592667" y="1581150"/>
                    <a:pt x="590550" y="1574800"/>
                  </a:cubicBezTo>
                  <a:cubicBezTo>
                    <a:pt x="588137" y="1567560"/>
                    <a:pt x="582083" y="1562100"/>
                    <a:pt x="577850" y="1555750"/>
                  </a:cubicBezTo>
                  <a:lnTo>
                    <a:pt x="539750" y="1498600"/>
                  </a:lnTo>
                  <a:cubicBezTo>
                    <a:pt x="536499" y="1492749"/>
                    <a:pt x="535517" y="1485900"/>
                    <a:pt x="533400" y="1479550"/>
                  </a:cubicBezTo>
                  <a:cubicBezTo>
                    <a:pt x="530987" y="1472310"/>
                    <a:pt x="524933" y="1466850"/>
                    <a:pt x="520700" y="1460500"/>
                  </a:cubicBezTo>
                  <a:cubicBezTo>
                    <a:pt x="512233" y="1447800"/>
                    <a:pt x="502713" y="1435743"/>
                    <a:pt x="495300" y="1422400"/>
                  </a:cubicBezTo>
                  <a:cubicBezTo>
                    <a:pt x="492049" y="1416549"/>
                    <a:pt x="491943" y="1409337"/>
                    <a:pt x="488950" y="1403350"/>
                  </a:cubicBezTo>
                  <a:cubicBezTo>
                    <a:pt x="485537" y="1396524"/>
                    <a:pt x="480483" y="1390650"/>
                    <a:pt x="476250" y="1384300"/>
                  </a:cubicBezTo>
                  <a:cubicBezTo>
                    <a:pt x="448436" y="1375029"/>
                    <a:pt x="460640" y="1381534"/>
                    <a:pt x="456363" y="1373248"/>
                  </a:cubicBezTo>
                  <a:lnTo>
                    <a:pt x="444500" y="1358900"/>
                  </a:lnTo>
                  <a:cubicBezTo>
                    <a:pt x="397242" y="1311642"/>
                    <a:pt x="436330" y="1365695"/>
                    <a:pt x="406400" y="1320800"/>
                  </a:cubicBezTo>
                  <a:lnTo>
                    <a:pt x="387350" y="1314450"/>
                  </a:lnTo>
                  <a:lnTo>
                    <a:pt x="349250" y="1301750"/>
                  </a:lnTo>
                  <a:cubicBezTo>
                    <a:pt x="332317" y="1303867"/>
                    <a:pt x="315283" y="1305295"/>
                    <a:pt x="298450" y="1308100"/>
                  </a:cubicBezTo>
                  <a:cubicBezTo>
                    <a:pt x="289842" y="1309535"/>
                    <a:pt x="281636" y="1312889"/>
                    <a:pt x="273050" y="1314450"/>
                  </a:cubicBezTo>
                  <a:cubicBezTo>
                    <a:pt x="189624" y="1329618"/>
                    <a:pt x="260809" y="1312748"/>
                    <a:pt x="203200" y="1327150"/>
                  </a:cubicBezTo>
                  <a:cubicBezTo>
                    <a:pt x="114169" y="1319731"/>
                    <a:pt x="152141" y="1324990"/>
                    <a:pt x="88900" y="1314450"/>
                  </a:cubicBezTo>
                  <a:cubicBezTo>
                    <a:pt x="67608" y="1310901"/>
                    <a:pt x="46031" y="1308098"/>
                    <a:pt x="25400" y="1301750"/>
                  </a:cubicBezTo>
                  <a:cubicBezTo>
                    <a:pt x="18106" y="1299506"/>
                    <a:pt x="8447" y="1296388"/>
                    <a:pt x="6350" y="1289050"/>
                  </a:cubicBezTo>
                  <a:cubicBezTo>
                    <a:pt x="-652" y="1264543"/>
                    <a:pt x="2117" y="1238250"/>
                    <a:pt x="0" y="1212850"/>
                  </a:cubicBezTo>
                  <a:cubicBezTo>
                    <a:pt x="8763" y="1186560"/>
                    <a:pt x="2637" y="1199369"/>
                    <a:pt x="19050" y="1174750"/>
                  </a:cubicBezTo>
                  <a:cubicBezTo>
                    <a:pt x="26476" y="1163611"/>
                    <a:pt x="26313" y="1148883"/>
                    <a:pt x="31750" y="1136650"/>
                  </a:cubicBezTo>
                  <a:cubicBezTo>
                    <a:pt x="34850" y="1129676"/>
                    <a:pt x="40217" y="1123950"/>
                    <a:pt x="44450" y="1117600"/>
                  </a:cubicBezTo>
                  <a:cubicBezTo>
                    <a:pt x="51876" y="1106461"/>
                    <a:pt x="51713" y="1091733"/>
                    <a:pt x="57150" y="1079500"/>
                  </a:cubicBezTo>
                  <a:cubicBezTo>
                    <a:pt x="60250" y="1072526"/>
                    <a:pt x="65617" y="1066800"/>
                    <a:pt x="69850" y="1060450"/>
                  </a:cubicBezTo>
                  <a:cubicBezTo>
                    <a:pt x="77276" y="1049311"/>
                    <a:pt x="78317" y="1035050"/>
                    <a:pt x="82550" y="1022350"/>
                  </a:cubicBezTo>
                  <a:cubicBezTo>
                    <a:pt x="133350" y="1005417"/>
                    <a:pt x="74083" y="1030817"/>
                    <a:pt x="107950" y="996950"/>
                  </a:cubicBezTo>
                  <a:cubicBezTo>
                    <a:pt x="112683" y="992217"/>
                    <a:pt x="121773" y="994781"/>
                    <a:pt x="127000" y="990600"/>
                  </a:cubicBezTo>
                  <a:cubicBezTo>
                    <a:pt x="132959" y="985832"/>
                    <a:pt x="121708" y="982133"/>
                    <a:pt x="139700" y="971550"/>
                  </a:cubicBezTo>
                  <a:lnTo>
                    <a:pt x="177800" y="933450"/>
                  </a:lnTo>
                  <a:cubicBezTo>
                    <a:pt x="177814" y="933424"/>
                    <a:pt x="185109" y="919791"/>
                    <a:pt x="190500" y="914400"/>
                  </a:cubicBezTo>
                  <a:cubicBezTo>
                    <a:pt x="197984" y="906916"/>
                    <a:pt x="206711" y="900601"/>
                    <a:pt x="215900" y="895350"/>
                  </a:cubicBezTo>
                  <a:cubicBezTo>
                    <a:pt x="221712" y="892029"/>
                    <a:pt x="229723" y="893181"/>
                    <a:pt x="234950" y="889000"/>
                  </a:cubicBezTo>
                  <a:cubicBezTo>
                    <a:pt x="240909" y="884232"/>
                    <a:pt x="243417" y="876300"/>
                    <a:pt x="247650" y="869950"/>
                  </a:cubicBezTo>
                  <a:cubicBezTo>
                    <a:pt x="247650" y="869950"/>
                    <a:pt x="274398" y="864345"/>
                    <a:pt x="285750" y="857250"/>
                  </a:cubicBezTo>
                  <a:cubicBezTo>
                    <a:pt x="292222" y="853205"/>
                    <a:pt x="294217" y="844550"/>
                    <a:pt x="298450" y="838200"/>
                  </a:cubicBezTo>
                  <a:cubicBezTo>
                    <a:pt x="343126" y="823308"/>
                    <a:pt x="287973" y="842690"/>
                    <a:pt x="342900" y="819150"/>
                  </a:cubicBezTo>
                  <a:cubicBezTo>
                    <a:pt x="349052" y="816513"/>
                    <a:pt x="355963" y="815793"/>
                    <a:pt x="361950" y="812800"/>
                  </a:cubicBezTo>
                  <a:cubicBezTo>
                    <a:pt x="368776" y="809387"/>
                    <a:pt x="374650" y="804333"/>
                    <a:pt x="381000" y="800100"/>
                  </a:cubicBezTo>
                  <a:cubicBezTo>
                    <a:pt x="396752" y="789598"/>
                    <a:pt x="414867" y="783167"/>
                    <a:pt x="431800" y="774700"/>
                  </a:cubicBezTo>
                  <a:cubicBezTo>
                    <a:pt x="439606" y="770797"/>
                    <a:pt x="448733" y="770467"/>
                    <a:pt x="457200" y="768350"/>
                  </a:cubicBezTo>
                  <a:lnTo>
                    <a:pt x="482600" y="762000"/>
                  </a:lnTo>
                  <a:lnTo>
                    <a:pt x="533400" y="749300"/>
                  </a:lnTo>
                  <a:cubicBezTo>
                    <a:pt x="565123" y="741369"/>
                    <a:pt x="672058" y="733512"/>
                    <a:pt x="711200" y="730250"/>
                  </a:cubicBezTo>
                  <a:cubicBezTo>
                    <a:pt x="711200" y="730250"/>
                    <a:pt x="738507" y="744857"/>
                    <a:pt x="749300" y="755650"/>
                  </a:cubicBezTo>
                  <a:cubicBezTo>
                    <a:pt x="754033" y="760383"/>
                    <a:pt x="754027" y="768206"/>
                    <a:pt x="755650" y="774700"/>
                  </a:cubicBezTo>
                  <a:cubicBezTo>
                    <a:pt x="769396" y="829685"/>
                    <a:pt x="765060" y="867650"/>
                    <a:pt x="768350" y="933450"/>
                  </a:cubicBezTo>
                  <a:cubicBezTo>
                    <a:pt x="760766" y="986540"/>
                    <a:pt x="765630" y="963380"/>
                    <a:pt x="755650" y="1003300"/>
                  </a:cubicBezTo>
                  <a:cubicBezTo>
                    <a:pt x="754027" y="1009794"/>
                    <a:pt x="751417" y="1016000"/>
                    <a:pt x="749300" y="1022350"/>
                  </a:cubicBezTo>
                  <a:cubicBezTo>
                    <a:pt x="742673" y="1042232"/>
                    <a:pt x="734089" y="1064737"/>
                    <a:pt x="730250" y="1085850"/>
                  </a:cubicBezTo>
                  <a:cubicBezTo>
                    <a:pt x="727573" y="1100576"/>
                    <a:pt x="723900" y="1115333"/>
                    <a:pt x="723900" y="1130300"/>
                  </a:cubicBezTo>
                  <a:cubicBezTo>
                    <a:pt x="723900" y="1143445"/>
                    <a:pt x="736529" y="1158768"/>
                    <a:pt x="742950" y="1168400"/>
                  </a:cubicBezTo>
                  <a:cubicBezTo>
                    <a:pt x="749300" y="1172633"/>
                    <a:pt x="756604" y="1175704"/>
                    <a:pt x="762000" y="1181100"/>
                  </a:cubicBezTo>
                  <a:cubicBezTo>
                    <a:pt x="767396" y="1186496"/>
                    <a:pt x="769814" y="1194287"/>
                    <a:pt x="774700" y="1200150"/>
                  </a:cubicBezTo>
                  <a:cubicBezTo>
                    <a:pt x="780449" y="1207049"/>
                    <a:pt x="788001" y="1212301"/>
                    <a:pt x="793750" y="1219200"/>
                  </a:cubicBezTo>
                  <a:cubicBezTo>
                    <a:pt x="798636" y="1225063"/>
                    <a:pt x="801564" y="1232387"/>
                    <a:pt x="806450" y="1238250"/>
                  </a:cubicBezTo>
                  <a:cubicBezTo>
                    <a:pt x="812199" y="1245149"/>
                    <a:pt x="821045" y="1249503"/>
                    <a:pt x="825500" y="1257300"/>
                  </a:cubicBezTo>
                  <a:cubicBezTo>
                    <a:pt x="829830" y="1264877"/>
                    <a:pt x="829452" y="1274309"/>
                    <a:pt x="831850" y="1282700"/>
                  </a:cubicBezTo>
                  <a:cubicBezTo>
                    <a:pt x="833689" y="1289136"/>
                    <a:pt x="835207" y="1295763"/>
                    <a:pt x="838200" y="1301750"/>
                  </a:cubicBezTo>
                  <a:cubicBezTo>
                    <a:pt x="841613" y="1308576"/>
                    <a:pt x="847487" y="1313974"/>
                    <a:pt x="850900" y="1320800"/>
                  </a:cubicBezTo>
                  <a:cubicBezTo>
                    <a:pt x="853893" y="1326787"/>
                    <a:pt x="855133" y="1333500"/>
                    <a:pt x="857250" y="1339850"/>
                  </a:cubicBezTo>
                  <a:cubicBezTo>
                    <a:pt x="862077" y="1354330"/>
                    <a:pt x="874183" y="1365250"/>
                    <a:pt x="882650" y="1377950"/>
                  </a:cubicBezTo>
                  <a:lnTo>
                    <a:pt x="920750" y="1403350"/>
                  </a:lnTo>
                  <a:cubicBezTo>
                    <a:pt x="935694" y="1413313"/>
                    <a:pt x="945426" y="1429518"/>
                    <a:pt x="958850" y="1441450"/>
                  </a:cubicBezTo>
                  <a:cubicBezTo>
                    <a:pt x="964554" y="1446520"/>
                    <a:pt x="972037" y="1449264"/>
                    <a:pt x="977900" y="1454150"/>
                  </a:cubicBezTo>
                  <a:cubicBezTo>
                    <a:pt x="984799" y="1459899"/>
                    <a:pt x="988273" y="1470886"/>
                    <a:pt x="996950" y="1473200"/>
                  </a:cubicBezTo>
                  <a:cubicBezTo>
                    <a:pt x="1021577" y="1479767"/>
                    <a:pt x="1047750" y="1477433"/>
                    <a:pt x="1073150" y="1479550"/>
                  </a:cubicBezTo>
                  <a:lnTo>
                    <a:pt x="1149350" y="1473200"/>
                  </a:lnTo>
                  <a:cubicBezTo>
                    <a:pt x="1175259" y="1471041"/>
                    <a:pt x="1187389" y="1460541"/>
                    <a:pt x="1206500" y="1447800"/>
                  </a:cubicBezTo>
                  <a:cubicBezTo>
                    <a:pt x="1212069" y="1444087"/>
                    <a:pt x="1219200" y="1443567"/>
                    <a:pt x="1225550" y="1441450"/>
                  </a:cubicBezTo>
                  <a:cubicBezTo>
                    <a:pt x="1238250" y="1437217"/>
                    <a:pt x="1250560" y="1431555"/>
                    <a:pt x="1263650" y="1428750"/>
                  </a:cubicBezTo>
                  <a:cubicBezTo>
                    <a:pt x="1315130" y="1417719"/>
                    <a:pt x="1322934" y="1423248"/>
                    <a:pt x="1377950" y="1428750"/>
                  </a:cubicBezTo>
                  <a:cubicBezTo>
                    <a:pt x="1439333" y="1430867"/>
                    <a:pt x="1500680" y="1435100"/>
                    <a:pt x="1562100" y="1435100"/>
                  </a:cubicBezTo>
                  <a:cubicBezTo>
                    <a:pt x="1568793" y="1435100"/>
                    <a:pt x="1575163" y="1431743"/>
                    <a:pt x="1581150" y="1428750"/>
                  </a:cubicBezTo>
                  <a:cubicBezTo>
                    <a:pt x="1587976" y="1425337"/>
                    <a:pt x="1593850" y="1420283"/>
                    <a:pt x="1600200" y="1416050"/>
                  </a:cubicBezTo>
                  <a:cubicBezTo>
                    <a:pt x="1645348" y="1404763"/>
                    <a:pt x="1609698" y="1416701"/>
                    <a:pt x="1663700" y="1384300"/>
                  </a:cubicBezTo>
                  <a:cubicBezTo>
                    <a:pt x="1715530" y="1353202"/>
                    <a:pt x="1662738" y="1397962"/>
                    <a:pt x="1727200" y="1333500"/>
                  </a:cubicBezTo>
                  <a:cubicBezTo>
                    <a:pt x="1736666" y="1324034"/>
                    <a:pt x="1736378" y="1308315"/>
                    <a:pt x="1739900" y="1295400"/>
                  </a:cubicBezTo>
                  <a:cubicBezTo>
                    <a:pt x="1749982" y="1258432"/>
                    <a:pt x="1749425" y="1215628"/>
                    <a:pt x="1752600" y="1181100"/>
                  </a:cubicBezTo>
                  <a:cubicBezTo>
                    <a:pt x="1755775" y="1146572"/>
                    <a:pt x="1751542" y="1113631"/>
                    <a:pt x="1758950" y="1088231"/>
                  </a:cubicBezTo>
                  <a:cubicBezTo>
                    <a:pt x="1766358" y="1062831"/>
                    <a:pt x="1786467" y="1040738"/>
                    <a:pt x="1797050" y="1028700"/>
                  </a:cubicBezTo>
                  <a:cubicBezTo>
                    <a:pt x="1807633" y="1016662"/>
                    <a:pt x="1813983" y="1020233"/>
                    <a:pt x="1822450" y="1016000"/>
                  </a:cubicBezTo>
                  <a:cubicBezTo>
                    <a:pt x="1828437" y="1013007"/>
                    <a:pt x="1835150" y="1011767"/>
                    <a:pt x="1841500" y="1009650"/>
                  </a:cubicBezTo>
                  <a:lnTo>
                    <a:pt x="1860550" y="1003300"/>
                  </a:lnTo>
                  <a:cubicBezTo>
                    <a:pt x="1873250" y="999067"/>
                    <a:pt x="1886417" y="996037"/>
                    <a:pt x="1898650" y="990600"/>
                  </a:cubicBezTo>
                  <a:cubicBezTo>
                    <a:pt x="1905624" y="987500"/>
                    <a:pt x="1910874" y="981313"/>
                    <a:pt x="1917700" y="977900"/>
                  </a:cubicBezTo>
                  <a:cubicBezTo>
                    <a:pt x="1923687" y="974907"/>
                    <a:pt x="1930763" y="974543"/>
                    <a:pt x="1936750" y="971550"/>
                  </a:cubicBezTo>
                  <a:cubicBezTo>
                    <a:pt x="1943576" y="968137"/>
                    <a:pt x="1948974" y="962263"/>
                    <a:pt x="1955800" y="958850"/>
                  </a:cubicBezTo>
                  <a:cubicBezTo>
                    <a:pt x="1961787" y="955857"/>
                    <a:pt x="1968863" y="955493"/>
                    <a:pt x="1974850" y="952500"/>
                  </a:cubicBezTo>
                  <a:cubicBezTo>
                    <a:pt x="1981676" y="949087"/>
                    <a:pt x="1987074" y="943213"/>
                    <a:pt x="1993900" y="939800"/>
                  </a:cubicBezTo>
                  <a:cubicBezTo>
                    <a:pt x="1999887" y="936807"/>
                    <a:pt x="2007381" y="937163"/>
                    <a:pt x="2012950" y="933450"/>
                  </a:cubicBezTo>
                  <a:cubicBezTo>
                    <a:pt x="2020422" y="928469"/>
                    <a:pt x="2025650" y="920750"/>
                    <a:pt x="2032000" y="914400"/>
                  </a:cubicBezTo>
                  <a:cubicBezTo>
                    <a:pt x="2057109" y="906031"/>
                    <a:pt x="2048148" y="910793"/>
                    <a:pt x="2055477" y="902548"/>
                  </a:cubicBezTo>
                  <a:lnTo>
                    <a:pt x="2070100" y="889000"/>
                  </a:lnTo>
                  <a:cubicBezTo>
                    <a:pt x="2083468" y="877860"/>
                    <a:pt x="2096948" y="876857"/>
                    <a:pt x="2101850" y="857250"/>
                  </a:cubicBezTo>
                  <a:cubicBezTo>
                    <a:pt x="2106499" y="838655"/>
                    <a:pt x="2105667" y="819099"/>
                    <a:pt x="2108200" y="800100"/>
                  </a:cubicBezTo>
                  <a:cubicBezTo>
                    <a:pt x="2109902" y="787338"/>
                    <a:pt x="2112025" y="774625"/>
                    <a:pt x="2114550" y="762000"/>
                  </a:cubicBezTo>
                  <a:cubicBezTo>
                    <a:pt x="2116262" y="753442"/>
                    <a:pt x="2119188" y="745158"/>
                    <a:pt x="2120900" y="736600"/>
                  </a:cubicBezTo>
                  <a:cubicBezTo>
                    <a:pt x="2127600" y="703099"/>
                    <a:pt x="2131168" y="669045"/>
                    <a:pt x="2133600" y="635000"/>
                  </a:cubicBezTo>
                  <a:cubicBezTo>
                    <a:pt x="2136319" y="596938"/>
                    <a:pt x="2137833" y="558800"/>
                    <a:pt x="2139950" y="520700"/>
                  </a:cubicBezTo>
                  <a:lnTo>
                    <a:pt x="2146300" y="476250"/>
                  </a:lnTo>
                  <a:cubicBezTo>
                    <a:pt x="2149881" y="451184"/>
                    <a:pt x="2157600" y="429650"/>
                    <a:pt x="2165350" y="406400"/>
                  </a:cubicBezTo>
                  <a:lnTo>
                    <a:pt x="2190750" y="330200"/>
                  </a:lnTo>
                  <a:lnTo>
                    <a:pt x="2203450" y="292100"/>
                  </a:lnTo>
                  <a:cubicBezTo>
                    <a:pt x="2207683" y="279400"/>
                    <a:pt x="2211178" y="266429"/>
                    <a:pt x="2216150" y="254000"/>
                  </a:cubicBezTo>
                  <a:cubicBezTo>
                    <a:pt x="2219666" y="245211"/>
                    <a:pt x="2225121" y="237301"/>
                    <a:pt x="2228850" y="228600"/>
                  </a:cubicBezTo>
                  <a:cubicBezTo>
                    <a:pt x="2231487" y="222448"/>
                    <a:pt x="2232207" y="215537"/>
                    <a:pt x="2235200" y="209550"/>
                  </a:cubicBezTo>
                  <a:cubicBezTo>
                    <a:pt x="2247024" y="185901"/>
                    <a:pt x="2249395" y="192516"/>
                    <a:pt x="2266950" y="171450"/>
                  </a:cubicBezTo>
                  <a:cubicBezTo>
                    <a:pt x="2316909" y="111499"/>
                    <a:pt x="2247815" y="190628"/>
                    <a:pt x="2286000" y="133350"/>
                  </a:cubicBezTo>
                  <a:cubicBezTo>
                    <a:pt x="2290981" y="125878"/>
                    <a:pt x="2299301" y="121199"/>
                    <a:pt x="2305050" y="114300"/>
                  </a:cubicBezTo>
                  <a:cubicBezTo>
                    <a:pt x="2309936" y="108437"/>
                    <a:pt x="2313517" y="101600"/>
                    <a:pt x="2317750" y="95250"/>
                  </a:cubicBezTo>
                  <a:lnTo>
                    <a:pt x="2336800" y="82550"/>
                  </a:lnTo>
                  <a:lnTo>
                    <a:pt x="2374900" y="57150"/>
                  </a:lnTo>
                  <a:cubicBezTo>
                    <a:pt x="2393086" y="45026"/>
                    <a:pt x="2430695" y="42181"/>
                    <a:pt x="2451100" y="38100"/>
                  </a:cubicBezTo>
                  <a:cubicBezTo>
                    <a:pt x="2459658" y="36388"/>
                    <a:pt x="2467942" y="33462"/>
                    <a:pt x="2476500" y="31750"/>
                  </a:cubicBezTo>
                  <a:cubicBezTo>
                    <a:pt x="2489125" y="29225"/>
                    <a:pt x="2501900" y="27517"/>
                    <a:pt x="2514600" y="25400"/>
                  </a:cubicBezTo>
                  <a:cubicBezTo>
                    <a:pt x="2535892" y="21851"/>
                    <a:pt x="2556575" y="14314"/>
                    <a:pt x="2578100" y="12700"/>
                  </a:cubicBezTo>
                  <a:cubicBezTo>
                    <a:pt x="2846483" y="-7429"/>
                    <a:pt x="2694901" y="21090"/>
                    <a:pt x="280035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39700" dist="88900" dir="5400000" algn="t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143126" y="723900"/>
              <a:ext cx="4057651" cy="36671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63036" y="3535681"/>
            <a:ext cx="4275909" cy="3598544"/>
            <a:chOff x="1463036" y="3535681"/>
            <a:chExt cx="4275909" cy="3598544"/>
          </a:xfrm>
        </p:grpSpPr>
        <p:sp>
          <p:nvSpPr>
            <p:cNvPr id="13" name="Arc 12"/>
            <p:cNvSpPr/>
            <p:nvPr/>
          </p:nvSpPr>
          <p:spPr>
            <a:xfrm rot="16200000">
              <a:off x="1801719" y="3196998"/>
              <a:ext cx="3598544" cy="4275909"/>
            </a:xfrm>
            <a:prstGeom prst="arc">
              <a:avLst>
                <a:gd name="adj1" fmla="val 16200000"/>
                <a:gd name="adj2" fmla="val 375909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55470" y="6150429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12_And Propel Global Causes_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8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800">
        <p:cut/>
      </p:transition>
    </mc:Choice>
    <mc:Fallback>
      <p:transition advClick="0" advTm="800">
        <p:cut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81481E-6 L -0.25 0.05879 " pathEditMode="relative" rAng="0" ptsTypes="AA" p14:bounceEnd="40000">
                                          <p:cBhvr>
                                            <p:cTn id="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4.81481E-6 L -0.25 0.07847 " pathEditMode="relative" rAng="0" ptsTypes="AA" p14:bounceEnd="40000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3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35" presetClass="pat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81481E-6 L -0.24861 0.05879 " pathEditMode="relative" rAng="0" ptsTypes="AA" p14:bounceEnd="40000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4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1100000">
                                          <p:cBhvr>
                                            <p:cTn id="1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7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accel="71667" decel="28333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19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1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9" grpId="0" animBg="1" autoUpdateAnimBg="0"/>
          <p:bldP spid="19" grpId="1" animBg="1"/>
          <p:bldP spid="2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81481E-6 L -0.25 0.05879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4.81481E-6 L -0.25 0.07847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3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35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81481E-6 L -0.24861 0.05879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4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1100000">
                                          <p:cBhvr>
                                            <p:cTn id="1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7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accel="71667" decel="28333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19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numSld="999" showWhenStopped="0">
                    <p:cTn id="31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video>
              </p:childTnLst>
            </p:cTn>
          </p:par>
        </p:tnLst>
        <p:bldLst>
          <p:bldP spid="19" grpId="0" animBg="1" autoUpdateAnimBg="0"/>
          <p:bldP spid="19" grpId="1" animBg="1"/>
          <p:bldP spid="2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3600" b="1" dirty="0" smtClean="0">
                <a:solidFill>
                  <a:srgbClr val="FFFF00"/>
                </a:solidFill>
              </a:rPr>
              <a:t>KELEMAHAN KURIKULUM </a:t>
            </a:r>
          </a:p>
          <a:p>
            <a:pPr marL="742950" indent="-742950" algn="ctr"/>
            <a:r>
              <a:rPr lang="en-US" sz="3600" b="1" dirty="0" smtClean="0">
                <a:solidFill>
                  <a:srgbClr val="FFFF00"/>
                </a:solidFill>
              </a:rPr>
              <a:t>1968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Walaupun</a:t>
            </a:r>
            <a:r>
              <a:rPr lang="en-US" sz="3200" dirty="0" smtClean="0"/>
              <a:t>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</a:t>
            </a:r>
            <a:r>
              <a:rPr lang="en-US" sz="3200" dirty="0" err="1" smtClean="0"/>
              <a:t>keterampilan</a:t>
            </a:r>
            <a:r>
              <a:rPr lang="en-US" sz="3200" dirty="0" smtClean="0"/>
              <a:t> </a:t>
            </a:r>
            <a:r>
              <a:rPr lang="en-US" sz="3200" dirty="0" err="1" smtClean="0"/>
              <a:t>namun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prakteknya</a:t>
            </a:r>
            <a:r>
              <a:rPr lang="en-US" sz="3200" dirty="0" smtClean="0"/>
              <a:t> </a:t>
            </a:r>
            <a:r>
              <a:rPr lang="en-US" sz="3200" dirty="0" err="1" smtClean="0"/>
              <a:t>kurikulum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memperhatikan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</a:t>
            </a:r>
            <a:r>
              <a:rPr lang="en-US" sz="3200" dirty="0" err="1" smtClean="0"/>
              <a:t>praktek</a:t>
            </a:r>
            <a:r>
              <a:rPr lang="en-US" sz="3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Kurikulum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mengadopsi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,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sekolah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memenuhi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riil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kehidupan</a:t>
            </a:r>
            <a:r>
              <a:rPr lang="en-US" sz="3200" dirty="0" smtClean="0"/>
              <a:t> </a:t>
            </a:r>
            <a:r>
              <a:rPr lang="en-US" sz="3200" dirty="0" err="1" smtClean="0"/>
              <a:t>anak</a:t>
            </a:r>
            <a:r>
              <a:rPr lang="en-US" sz="3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Kurikulum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yang 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dipengaruhi</a:t>
            </a:r>
            <a:r>
              <a:rPr lang="en-US" sz="3200" dirty="0" smtClean="0"/>
              <a:t> </a:t>
            </a:r>
            <a:r>
              <a:rPr lang="en-US" sz="3200" dirty="0" err="1" smtClean="0"/>
              <a:t>unsur</a:t>
            </a:r>
            <a:r>
              <a:rPr lang="en-US" sz="3200" dirty="0" smtClean="0"/>
              <a:t> </a:t>
            </a:r>
            <a:r>
              <a:rPr lang="en-US" sz="3200" dirty="0" err="1" smtClean="0"/>
              <a:t>politis</a:t>
            </a:r>
            <a:r>
              <a:rPr lang="en-US" sz="3200" dirty="0" smtClean="0"/>
              <a:t>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mengakar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individual.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2157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latin typeface="Arial" pitchFamily="34" charset="0"/>
                <a:cs typeface="Arial" pitchFamily="34" charset="0"/>
              </a:rPr>
              <a:t>TAHUN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8CFED">
                  <a:lumMod val="60000"/>
                  <a:lumOff val="40000"/>
                  <a:alpha val="88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86329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1974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8087" y="4800528"/>
            <a:ext cx="67345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MASIH MENGGUNAKAN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1968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86329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1975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76713" y="3638551"/>
            <a:ext cx="3671887" cy="3219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KELEBIHAN KURIKULUM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1975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 smtClean="0"/>
              <a:t>Berorientasi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 smtClean="0"/>
              <a:t>Mengarah</a:t>
            </a:r>
            <a:r>
              <a:rPr lang="en-US" sz="3200" dirty="0" smtClean="0"/>
              <a:t> </a:t>
            </a:r>
            <a:r>
              <a:rPr lang="en-US" sz="3200" dirty="0" err="1" smtClean="0"/>
              <a:t>pembentukan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tingkah</a:t>
            </a:r>
            <a:r>
              <a:rPr lang="en-US" sz="3200" dirty="0" smtClean="0"/>
              <a:t> </a:t>
            </a:r>
            <a:r>
              <a:rPr lang="en-US" sz="3200" dirty="0" err="1" smtClean="0"/>
              <a:t>laku</a:t>
            </a:r>
            <a:r>
              <a:rPr lang="en-US" sz="3200" dirty="0" smtClean="0"/>
              <a:t> </a:t>
            </a:r>
            <a:r>
              <a:rPr lang="en-US" sz="3200" dirty="0" err="1" smtClean="0"/>
              <a:t>siswa</a:t>
            </a: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 smtClean="0"/>
              <a:t>Relevans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psikolog</a:t>
            </a: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 smtClean="0"/>
              <a:t>Menekankan</a:t>
            </a:r>
            <a:r>
              <a:rPr lang="en-US" sz="3200" dirty="0" smtClean="0"/>
              <a:t> </a:t>
            </a:r>
            <a:r>
              <a:rPr lang="en-US" sz="3200" dirty="0" err="1" smtClean="0"/>
              <a:t>efektivitas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efisiensi</a:t>
            </a:r>
            <a:r>
              <a:rPr lang="en-US" sz="3200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 smtClean="0"/>
              <a:t>Menekankan</a:t>
            </a:r>
            <a:r>
              <a:rPr lang="en-US" sz="3200" dirty="0" smtClean="0"/>
              <a:t> </a:t>
            </a:r>
            <a:r>
              <a:rPr lang="en-US" sz="3200" dirty="0" err="1" smtClean="0"/>
              <a:t>fleksibilitas</a:t>
            </a:r>
            <a:r>
              <a:rPr lang="en-US" sz="3200" dirty="0" smtClean="0"/>
              <a:t> </a:t>
            </a:r>
            <a:r>
              <a:rPr lang="en-US" sz="3200" dirty="0" err="1" smtClean="0"/>
              <a:t>yaitu</a:t>
            </a:r>
            <a:r>
              <a:rPr lang="en-US" sz="3200" dirty="0" smtClean="0"/>
              <a:t> </a:t>
            </a:r>
            <a:r>
              <a:rPr lang="en-US" sz="3200" dirty="0" err="1" smtClean="0"/>
              <a:t>mempertimbangkan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faktor</a:t>
            </a:r>
            <a:r>
              <a:rPr lang="en-US" sz="3200" dirty="0" smtClean="0"/>
              <a:t>- </a:t>
            </a:r>
            <a:r>
              <a:rPr lang="en-US" sz="3200" dirty="0" err="1" smtClean="0"/>
              <a:t>faktor</a:t>
            </a:r>
            <a:r>
              <a:rPr lang="en-US" sz="3200" dirty="0" smtClean="0"/>
              <a:t> </a:t>
            </a:r>
            <a:r>
              <a:rPr lang="en-US" sz="3200" dirty="0" err="1" smtClean="0"/>
              <a:t>ekosistem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kemampuan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penyediaan</a:t>
            </a:r>
            <a:r>
              <a:rPr lang="en-US" sz="3200" dirty="0" smtClean="0"/>
              <a:t> </a:t>
            </a:r>
            <a:r>
              <a:rPr lang="en-US" sz="3200" dirty="0" err="1" smtClean="0"/>
              <a:t>fasilitas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menunjang</a:t>
            </a:r>
            <a:r>
              <a:rPr lang="en-US" sz="3200" dirty="0" smtClean="0"/>
              <a:t> </a:t>
            </a:r>
            <a:r>
              <a:rPr lang="en-US" sz="3200" dirty="0" err="1" smtClean="0"/>
              <a:t>terlaksananya</a:t>
            </a:r>
            <a:r>
              <a:rPr lang="en-US" sz="3200" dirty="0" smtClean="0"/>
              <a:t> program.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 smtClean="0"/>
              <a:t>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berkesinambungan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KELEMAHAN KURIKULUM </a:t>
            </a:r>
          </a:p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1975</a:t>
            </a:r>
          </a:p>
          <a:p>
            <a:pPr marL="457200" indent="-457200" algn="ctr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ketidakserasian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didik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kesenjangan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pelaksanaannya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Terlalu</a:t>
            </a:r>
            <a:r>
              <a:rPr lang="en-US" sz="2000" dirty="0" smtClean="0"/>
              <a:t> </a:t>
            </a:r>
            <a:r>
              <a:rPr lang="en-US" sz="2000" dirty="0" err="1" smtClean="0"/>
              <a:t>padatnya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diajarkan</a:t>
            </a:r>
            <a:r>
              <a:rPr lang="en-US" sz="2000" dirty="0" smtClean="0"/>
              <a:t> </a:t>
            </a:r>
            <a:r>
              <a:rPr lang="en-US" sz="2000" dirty="0" err="1" smtClean="0"/>
              <a:t>hampir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jenjang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Guru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sibuk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rincian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 </a:t>
            </a:r>
            <a:r>
              <a:rPr lang="en-US" sz="2000" dirty="0" err="1" smtClean="0"/>
              <a:t>menekankan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sentralistik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berkembangnya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Kurikulum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berorientasi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guru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persepsi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guru yang </a:t>
            </a:r>
            <a:r>
              <a:rPr lang="en-US" sz="2000" dirty="0" err="1" smtClean="0"/>
              <a:t>mendominasi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, </a:t>
            </a:r>
            <a:r>
              <a:rPr lang="en-US" sz="2000" dirty="0" err="1" smtClean="0"/>
              <a:t>metode-metode</a:t>
            </a:r>
            <a:r>
              <a:rPr lang="en-US" sz="2000" dirty="0" smtClean="0"/>
              <a:t> </a:t>
            </a:r>
            <a:r>
              <a:rPr lang="en-US" sz="2000" dirty="0" err="1" smtClean="0"/>
              <a:t>ceramah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dikte</a:t>
            </a:r>
            <a:r>
              <a:rPr lang="en-US" sz="2000" dirty="0" smtClean="0"/>
              <a:t> </a:t>
            </a:r>
            <a:r>
              <a:rPr lang="en-US" sz="2000" dirty="0" err="1" smtClean="0"/>
              <a:t>menonjol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guru.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Kreativitas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murid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menempatkan</a:t>
            </a:r>
            <a:r>
              <a:rPr lang="en-US" sz="2000" dirty="0" smtClean="0"/>
              <a:t> guru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subjek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185905" y="138704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1984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33900" y="3962400"/>
            <a:ext cx="46101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962400"/>
            <a:ext cx="46101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Foto4013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67650" y="0"/>
            <a:ext cx="1009650" cy="1149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KELEBIHAN KURIKULUM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1984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Kurikulum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memuat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materi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metode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disebut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secara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rinci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sehingga</a:t>
            </a:r>
            <a:r>
              <a:rPr lang="en-US" sz="2400" b="1" dirty="0" smtClean="0">
                <a:solidFill>
                  <a:schemeClr val="bg1"/>
                </a:solidFill>
              </a:rPr>
              <a:t> guru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siswa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mudah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melaksanakannya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Prakarsa </a:t>
            </a:r>
            <a:r>
              <a:rPr lang="en-US" sz="2400" b="1" dirty="0" err="1" smtClean="0">
                <a:solidFill>
                  <a:schemeClr val="bg1"/>
                </a:solidFill>
              </a:rPr>
              <a:t>siswa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dapat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lebih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kegiatan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belajar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ditunjukkan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melalui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keberanian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memberikan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pendapat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Keterlibatan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siswa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kegiatan</a:t>
            </a: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</a:rPr>
              <a:t>kegiatan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belajar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telah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berlangsung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ditunjukkan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peningkatan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melaksanakan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tugas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Anak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dapat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belajar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pengalaman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langsung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langsung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Kualitas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interaksi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antara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siswa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sangt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tinggi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baik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intelektual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maupun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sosial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Memasyarakatkan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keterampilan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berdiskusi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diperlukan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berpartisipasi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secara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aktif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4350" y="247650"/>
            <a:ext cx="1485900" cy="12382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CBSA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KELEMAHAN KURIKULUM </a:t>
            </a:r>
          </a:p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1984</a:t>
            </a:r>
          </a:p>
          <a:p>
            <a:pPr marL="457200" indent="-457200" algn="ctr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Sayangnya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banyak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sekolah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menafsirkan</a:t>
            </a:r>
            <a:r>
              <a:rPr lang="en-US" sz="2000" b="1" dirty="0" smtClean="0"/>
              <a:t> CBSA. Yang </a:t>
            </a:r>
            <a:r>
              <a:rPr lang="en-US" sz="2000" b="1" dirty="0" err="1" smtClean="0"/>
              <a:t>terlihat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suasana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gaduh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lantaran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berdiskusi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sana-sini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tempelan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gambar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menyolok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Adanya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ketergantungan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guru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teks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metode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disebut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secara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rinci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membentuk</a:t>
            </a:r>
            <a:r>
              <a:rPr lang="en-US" sz="2000" b="1" dirty="0" smtClean="0"/>
              <a:t> guru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kreatif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menentukan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metode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sumber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belajar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terbatas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didominasi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seorang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menolak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peserta</a:t>
            </a:r>
            <a:r>
              <a:rPr lang="en-US" sz="2000" b="1" dirty="0" smtClean="0"/>
              <a:t> lain.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Siswa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pandai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bertambah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pandai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sedangkan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bodoh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ketinggalan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Peranan</a:t>
            </a:r>
            <a:r>
              <a:rPr lang="en-US" sz="2000" b="1" dirty="0" smtClean="0"/>
              <a:t> guru yang </a:t>
            </a:r>
            <a:r>
              <a:rPr lang="en-US" sz="2000" b="1" dirty="0" err="1" smtClean="0"/>
              <a:t>lebih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banyak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fasilitator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prakarsa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tanggung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jawab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belajar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kurang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Diperlukan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yang  </a:t>
            </a:r>
            <a:r>
              <a:rPr lang="en-US" sz="2000" b="1" dirty="0" err="1" smtClean="0"/>
              <a:t>banyak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pembelajaran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menyebabkan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pelajaran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tuntas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dikuasai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/>
              <a:t>Guru </a:t>
            </a:r>
            <a:r>
              <a:rPr lang="en-US" sz="2000" b="1" dirty="0" err="1" smtClean="0"/>
              <a:t>kurang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komunikatif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86329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1994</a:t>
            </a:r>
          </a:p>
        </p:txBody>
      </p:sp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KELEBIHAN KURIKULUM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1984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Kurikulum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berstandar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nasional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memberikan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ruang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untuk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pengembangan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potensi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wilayah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Mampu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mengadopsi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aspirasi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berbagai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pihak</a:t>
            </a:r>
            <a:r>
              <a:rPr lang="en-US" sz="2800" dirty="0" smtClean="0">
                <a:solidFill>
                  <a:srgbClr val="FFFF00"/>
                </a:solidFill>
              </a:rPr>
              <a:t> yang </a:t>
            </a:r>
            <a:r>
              <a:rPr lang="en-US" sz="2800" dirty="0" err="1" smtClean="0">
                <a:solidFill>
                  <a:srgbClr val="FFFF00"/>
                </a:solidFill>
              </a:rPr>
              <a:t>berhubungan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dengan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isu-isu</a:t>
            </a:r>
            <a:r>
              <a:rPr lang="en-US" sz="2800" dirty="0" smtClean="0">
                <a:solidFill>
                  <a:srgbClr val="FFFF00"/>
                </a:solidFill>
              </a:rPr>
              <a:t> yang </a:t>
            </a:r>
            <a:r>
              <a:rPr lang="en-US" sz="2800" dirty="0" err="1" smtClean="0">
                <a:solidFill>
                  <a:srgbClr val="FFFF00"/>
                </a:solidFill>
              </a:rPr>
              <a:t>berkembang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masyarakat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Dalam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pelaksanaan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pembelajaran</a:t>
            </a:r>
            <a:r>
              <a:rPr lang="en-US" sz="2800" dirty="0" smtClean="0">
                <a:solidFill>
                  <a:srgbClr val="FFFF00"/>
                </a:solidFill>
              </a:rPr>
              <a:t> guru </a:t>
            </a:r>
            <a:r>
              <a:rPr lang="en-US" sz="2800" dirty="0" err="1" smtClean="0">
                <a:solidFill>
                  <a:srgbClr val="FFFF00"/>
                </a:solidFill>
              </a:rPr>
              <a:t>memberikan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kesempatan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seluas-luasnya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kepada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siswa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untuk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dapat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mengembangkan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kemampuan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masing-masing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dengan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beberapa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alternatif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Terdapat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keserasian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antara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teori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praktek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sehingga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mengembangkan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ketiga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ranah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yaitu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kognitif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afektif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dan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psikomotor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55414">
            <a:off x="694473" y="2473366"/>
            <a:ext cx="781378" cy="743395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923520"/>
            <a:ext cx="1066800" cy="1014942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188847"/>
            <a:ext cx="438150" cy="790575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2" y="358738"/>
            <a:ext cx="923925" cy="714375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1297577" y="4859382"/>
            <a:ext cx="635726" cy="322217"/>
          </a:xfrm>
          <a:custGeom>
            <a:avLst/>
            <a:gdLst>
              <a:gd name="connsiteX0" fmla="*/ 513806 w 513806"/>
              <a:gd name="connsiteY0" fmla="*/ 243840 h 243840"/>
              <a:gd name="connsiteX1" fmla="*/ 383177 w 513806"/>
              <a:gd name="connsiteY1" fmla="*/ 235131 h 243840"/>
              <a:gd name="connsiteX2" fmla="*/ 339634 w 513806"/>
              <a:gd name="connsiteY2" fmla="*/ 226423 h 243840"/>
              <a:gd name="connsiteX3" fmla="*/ 174172 w 513806"/>
              <a:gd name="connsiteY3" fmla="*/ 209006 h 243840"/>
              <a:gd name="connsiteX4" fmla="*/ 191589 w 513806"/>
              <a:gd name="connsiteY4" fmla="*/ 156754 h 243840"/>
              <a:gd name="connsiteX5" fmla="*/ 165463 w 513806"/>
              <a:gd name="connsiteY5" fmla="*/ 139337 h 243840"/>
              <a:gd name="connsiteX6" fmla="*/ 0 w 513806"/>
              <a:gd name="connsiteY6" fmla="*/ 121920 h 243840"/>
              <a:gd name="connsiteX7" fmla="*/ 26126 w 513806"/>
              <a:gd name="connsiteY7" fmla="*/ 43543 h 243840"/>
              <a:gd name="connsiteX8" fmla="*/ 78377 w 513806"/>
              <a:gd name="connsiteY8" fmla="*/ 26126 h 243840"/>
              <a:gd name="connsiteX9" fmla="*/ 130629 w 513806"/>
              <a:gd name="connsiteY9" fmla="*/ 8708 h 243840"/>
              <a:gd name="connsiteX10" fmla="*/ 156754 w 513806"/>
              <a:gd name="connsiteY10" fmla="*/ 0 h 243840"/>
              <a:gd name="connsiteX11" fmla="*/ 130629 w 513806"/>
              <a:gd name="connsiteY11" fmla="*/ 17417 h 243840"/>
              <a:gd name="connsiteX12" fmla="*/ 113212 w 513806"/>
              <a:gd name="connsiteY12" fmla="*/ 2612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806" h="243840">
                <a:moveTo>
                  <a:pt x="513806" y="243840"/>
                </a:moveTo>
                <a:cubicBezTo>
                  <a:pt x="470263" y="240937"/>
                  <a:pt x="426600" y="239473"/>
                  <a:pt x="383177" y="235131"/>
                </a:cubicBezTo>
                <a:cubicBezTo>
                  <a:pt x="368449" y="233658"/>
                  <a:pt x="354264" y="228674"/>
                  <a:pt x="339634" y="226423"/>
                </a:cubicBezTo>
                <a:cubicBezTo>
                  <a:pt x="284647" y="217964"/>
                  <a:pt x="229572" y="214042"/>
                  <a:pt x="174172" y="209006"/>
                </a:cubicBezTo>
                <a:cubicBezTo>
                  <a:pt x="179978" y="191589"/>
                  <a:pt x="206865" y="166938"/>
                  <a:pt x="191589" y="156754"/>
                </a:cubicBezTo>
                <a:cubicBezTo>
                  <a:pt x="182880" y="150948"/>
                  <a:pt x="175083" y="143460"/>
                  <a:pt x="165463" y="139337"/>
                </a:cubicBezTo>
                <a:cubicBezTo>
                  <a:pt x="126367" y="122581"/>
                  <a:pt x="3746" y="122170"/>
                  <a:pt x="0" y="121920"/>
                </a:cubicBezTo>
                <a:cubicBezTo>
                  <a:pt x="2956" y="104185"/>
                  <a:pt x="3344" y="57782"/>
                  <a:pt x="26126" y="43543"/>
                </a:cubicBezTo>
                <a:cubicBezTo>
                  <a:pt x="41695" y="33813"/>
                  <a:pt x="60960" y="31932"/>
                  <a:pt x="78377" y="26126"/>
                </a:cubicBezTo>
                <a:lnTo>
                  <a:pt x="130629" y="8708"/>
                </a:lnTo>
                <a:lnTo>
                  <a:pt x="156754" y="0"/>
                </a:lnTo>
                <a:cubicBezTo>
                  <a:pt x="156754" y="0"/>
                  <a:pt x="139604" y="12032"/>
                  <a:pt x="130629" y="17417"/>
                </a:cubicBezTo>
                <a:cubicBezTo>
                  <a:pt x="125063" y="20757"/>
                  <a:pt x="119018" y="23223"/>
                  <a:pt x="113212" y="26126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 rot="467444">
            <a:off x="5382808" y="4493623"/>
            <a:ext cx="199391" cy="200297"/>
          </a:xfrm>
          <a:custGeom>
            <a:avLst/>
            <a:gdLst>
              <a:gd name="connsiteX0" fmla="*/ 78487 w 261367"/>
              <a:gd name="connsiteY0" fmla="*/ 243888 h 243888"/>
              <a:gd name="connsiteX1" fmla="*/ 34944 w 261367"/>
              <a:gd name="connsiteY1" fmla="*/ 235180 h 243888"/>
              <a:gd name="connsiteX2" fmla="*/ 109 w 261367"/>
              <a:gd name="connsiteY2" fmla="*/ 226471 h 243888"/>
              <a:gd name="connsiteX3" fmla="*/ 69778 w 261367"/>
              <a:gd name="connsiteY3" fmla="*/ 174220 h 243888"/>
              <a:gd name="connsiteX4" fmla="*/ 174281 w 261367"/>
              <a:gd name="connsiteY4" fmla="*/ 156803 h 243888"/>
              <a:gd name="connsiteX5" fmla="*/ 191698 w 261367"/>
              <a:gd name="connsiteY5" fmla="*/ 139385 h 243888"/>
              <a:gd name="connsiteX6" fmla="*/ 217824 w 261367"/>
              <a:gd name="connsiteY6" fmla="*/ 121968 h 243888"/>
              <a:gd name="connsiteX7" fmla="*/ 182989 w 261367"/>
              <a:gd name="connsiteY7" fmla="*/ 104551 h 243888"/>
              <a:gd name="connsiteX8" fmla="*/ 148155 w 261367"/>
              <a:gd name="connsiteY8" fmla="*/ 95843 h 243888"/>
              <a:gd name="connsiteX9" fmla="*/ 122029 w 261367"/>
              <a:gd name="connsiteY9" fmla="*/ 87134 h 243888"/>
              <a:gd name="connsiteX10" fmla="*/ 130738 w 261367"/>
              <a:gd name="connsiteY10" fmla="*/ 43591 h 243888"/>
              <a:gd name="connsiteX11" fmla="*/ 174281 w 261367"/>
              <a:gd name="connsiteY11" fmla="*/ 8757 h 243888"/>
              <a:gd name="connsiteX12" fmla="*/ 261367 w 261367"/>
              <a:gd name="connsiteY12" fmla="*/ 48 h 2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67" h="243888">
                <a:moveTo>
                  <a:pt x="78487" y="243888"/>
                </a:moveTo>
                <a:cubicBezTo>
                  <a:pt x="63973" y="240985"/>
                  <a:pt x="49393" y="238391"/>
                  <a:pt x="34944" y="235180"/>
                </a:cubicBezTo>
                <a:cubicBezTo>
                  <a:pt x="23260" y="232584"/>
                  <a:pt x="-1859" y="238277"/>
                  <a:pt x="109" y="226471"/>
                </a:cubicBezTo>
                <a:cubicBezTo>
                  <a:pt x="4666" y="199125"/>
                  <a:pt x="44517" y="179272"/>
                  <a:pt x="69778" y="174220"/>
                </a:cubicBezTo>
                <a:cubicBezTo>
                  <a:pt x="104407" y="167294"/>
                  <a:pt x="174281" y="156803"/>
                  <a:pt x="174281" y="156803"/>
                </a:cubicBezTo>
                <a:cubicBezTo>
                  <a:pt x="180087" y="150997"/>
                  <a:pt x="185287" y="144514"/>
                  <a:pt x="191698" y="139385"/>
                </a:cubicBezTo>
                <a:cubicBezTo>
                  <a:pt x="199871" y="132847"/>
                  <a:pt x="220363" y="132122"/>
                  <a:pt x="217824" y="121968"/>
                </a:cubicBezTo>
                <a:cubicBezTo>
                  <a:pt x="214675" y="109373"/>
                  <a:pt x="195145" y="109109"/>
                  <a:pt x="182989" y="104551"/>
                </a:cubicBezTo>
                <a:cubicBezTo>
                  <a:pt x="171782" y="100349"/>
                  <a:pt x="159663" y="99131"/>
                  <a:pt x="148155" y="95843"/>
                </a:cubicBezTo>
                <a:cubicBezTo>
                  <a:pt x="139328" y="93321"/>
                  <a:pt x="130738" y="90037"/>
                  <a:pt x="122029" y="87134"/>
                </a:cubicBezTo>
                <a:cubicBezTo>
                  <a:pt x="124932" y="72620"/>
                  <a:pt x="125541" y="57450"/>
                  <a:pt x="130738" y="43591"/>
                </a:cubicBezTo>
                <a:cubicBezTo>
                  <a:pt x="140379" y="17881"/>
                  <a:pt x="149511" y="13711"/>
                  <a:pt x="174281" y="8757"/>
                </a:cubicBezTo>
                <a:cubicBezTo>
                  <a:pt x="223985" y="-1184"/>
                  <a:pt x="223148" y="48"/>
                  <a:pt x="261367" y="48"/>
                </a:cubicBezTo>
              </a:path>
            </a:pathLst>
          </a:custGeom>
          <a:noFill/>
          <a:ln w="1905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858554" y="4598123"/>
            <a:ext cx="4950063" cy="853327"/>
          </a:xfrm>
          <a:custGeom>
            <a:avLst/>
            <a:gdLst>
              <a:gd name="connsiteX0" fmla="*/ 914400 w 5172891"/>
              <a:gd name="connsiteY0" fmla="*/ 844732 h 844732"/>
              <a:gd name="connsiteX1" fmla="*/ 853440 w 5172891"/>
              <a:gd name="connsiteY1" fmla="*/ 836023 h 844732"/>
              <a:gd name="connsiteX2" fmla="*/ 809897 w 5172891"/>
              <a:gd name="connsiteY2" fmla="*/ 827314 h 844732"/>
              <a:gd name="connsiteX3" fmla="*/ 383177 w 5172891"/>
              <a:gd name="connsiteY3" fmla="*/ 809897 h 844732"/>
              <a:gd name="connsiteX4" fmla="*/ 130628 w 5172891"/>
              <a:gd name="connsiteY4" fmla="*/ 801189 h 844732"/>
              <a:gd name="connsiteX5" fmla="*/ 69668 w 5172891"/>
              <a:gd name="connsiteY5" fmla="*/ 783772 h 844732"/>
              <a:gd name="connsiteX6" fmla="*/ 52251 w 5172891"/>
              <a:gd name="connsiteY6" fmla="*/ 766354 h 844732"/>
              <a:gd name="connsiteX7" fmla="*/ 0 w 5172891"/>
              <a:gd name="connsiteY7" fmla="*/ 740229 h 844732"/>
              <a:gd name="connsiteX8" fmla="*/ 26125 w 5172891"/>
              <a:gd name="connsiteY8" fmla="*/ 722812 h 844732"/>
              <a:gd name="connsiteX9" fmla="*/ 60960 w 5172891"/>
              <a:gd name="connsiteY9" fmla="*/ 714103 h 844732"/>
              <a:gd name="connsiteX10" fmla="*/ 209005 w 5172891"/>
              <a:gd name="connsiteY10" fmla="*/ 696686 h 844732"/>
              <a:gd name="connsiteX11" fmla="*/ 269965 w 5172891"/>
              <a:gd name="connsiteY11" fmla="*/ 670560 h 844732"/>
              <a:gd name="connsiteX12" fmla="*/ 330925 w 5172891"/>
              <a:gd name="connsiteY12" fmla="*/ 644434 h 844732"/>
              <a:gd name="connsiteX13" fmla="*/ 418011 w 5172891"/>
              <a:gd name="connsiteY13" fmla="*/ 635726 h 844732"/>
              <a:gd name="connsiteX14" fmla="*/ 705394 w 5172891"/>
              <a:gd name="connsiteY14" fmla="*/ 618309 h 844732"/>
              <a:gd name="connsiteX15" fmla="*/ 731520 w 5172891"/>
              <a:gd name="connsiteY15" fmla="*/ 600892 h 844732"/>
              <a:gd name="connsiteX16" fmla="*/ 783771 w 5172891"/>
              <a:gd name="connsiteY16" fmla="*/ 583474 h 844732"/>
              <a:gd name="connsiteX17" fmla="*/ 1088571 w 5172891"/>
              <a:gd name="connsiteY17" fmla="*/ 574766 h 844732"/>
              <a:gd name="connsiteX18" fmla="*/ 1114697 w 5172891"/>
              <a:gd name="connsiteY18" fmla="*/ 566057 h 844732"/>
              <a:gd name="connsiteX19" fmla="*/ 1158240 w 5172891"/>
              <a:gd name="connsiteY19" fmla="*/ 531223 h 844732"/>
              <a:gd name="connsiteX20" fmla="*/ 1175657 w 5172891"/>
              <a:gd name="connsiteY20" fmla="*/ 496389 h 844732"/>
              <a:gd name="connsiteX21" fmla="*/ 1201782 w 5172891"/>
              <a:gd name="connsiteY21" fmla="*/ 487680 h 844732"/>
              <a:gd name="connsiteX22" fmla="*/ 1254034 w 5172891"/>
              <a:gd name="connsiteY22" fmla="*/ 452846 h 844732"/>
              <a:gd name="connsiteX23" fmla="*/ 1280160 w 5172891"/>
              <a:gd name="connsiteY23" fmla="*/ 444137 h 844732"/>
              <a:gd name="connsiteX24" fmla="*/ 1314994 w 5172891"/>
              <a:gd name="connsiteY24" fmla="*/ 426720 h 844732"/>
              <a:gd name="connsiteX25" fmla="*/ 1358537 w 5172891"/>
              <a:gd name="connsiteY25" fmla="*/ 418012 h 844732"/>
              <a:gd name="connsiteX26" fmla="*/ 1410788 w 5172891"/>
              <a:gd name="connsiteY26" fmla="*/ 409303 h 844732"/>
              <a:gd name="connsiteX27" fmla="*/ 1436914 w 5172891"/>
              <a:gd name="connsiteY27" fmla="*/ 400594 h 844732"/>
              <a:gd name="connsiteX28" fmla="*/ 1985554 w 5172891"/>
              <a:gd name="connsiteY28" fmla="*/ 391886 h 844732"/>
              <a:gd name="connsiteX29" fmla="*/ 2429691 w 5172891"/>
              <a:gd name="connsiteY29" fmla="*/ 383177 h 844732"/>
              <a:gd name="connsiteX30" fmla="*/ 2481942 w 5172891"/>
              <a:gd name="connsiteY30" fmla="*/ 374469 h 844732"/>
              <a:gd name="connsiteX31" fmla="*/ 2508068 w 5172891"/>
              <a:gd name="connsiteY31" fmla="*/ 365760 h 844732"/>
              <a:gd name="connsiteX32" fmla="*/ 2542902 w 5172891"/>
              <a:gd name="connsiteY32" fmla="*/ 357052 h 844732"/>
              <a:gd name="connsiteX33" fmla="*/ 2595154 w 5172891"/>
              <a:gd name="connsiteY33" fmla="*/ 339634 h 844732"/>
              <a:gd name="connsiteX34" fmla="*/ 2769325 w 5172891"/>
              <a:gd name="connsiteY34" fmla="*/ 322217 h 844732"/>
              <a:gd name="connsiteX35" fmla="*/ 2865120 w 5172891"/>
              <a:gd name="connsiteY35" fmla="*/ 304800 h 844732"/>
              <a:gd name="connsiteX36" fmla="*/ 2899954 w 5172891"/>
              <a:gd name="connsiteY36" fmla="*/ 296092 h 844732"/>
              <a:gd name="connsiteX37" fmla="*/ 3143794 w 5172891"/>
              <a:gd name="connsiteY37" fmla="*/ 287383 h 844732"/>
              <a:gd name="connsiteX38" fmla="*/ 3300548 w 5172891"/>
              <a:gd name="connsiteY38" fmla="*/ 252549 h 844732"/>
              <a:gd name="connsiteX39" fmla="*/ 3413760 w 5172891"/>
              <a:gd name="connsiteY39" fmla="*/ 235132 h 844732"/>
              <a:gd name="connsiteX40" fmla="*/ 3500845 w 5172891"/>
              <a:gd name="connsiteY40" fmla="*/ 209006 h 844732"/>
              <a:gd name="connsiteX41" fmla="*/ 3596640 w 5172891"/>
              <a:gd name="connsiteY41" fmla="*/ 174172 h 844732"/>
              <a:gd name="connsiteX42" fmla="*/ 3631474 w 5172891"/>
              <a:gd name="connsiteY42" fmla="*/ 165463 h 844732"/>
              <a:gd name="connsiteX43" fmla="*/ 3779520 w 5172891"/>
              <a:gd name="connsiteY43" fmla="*/ 148046 h 844732"/>
              <a:gd name="connsiteX44" fmla="*/ 4032068 w 5172891"/>
              <a:gd name="connsiteY44" fmla="*/ 139337 h 844732"/>
              <a:gd name="connsiteX45" fmla="*/ 4084320 w 5172891"/>
              <a:gd name="connsiteY45" fmla="*/ 113212 h 844732"/>
              <a:gd name="connsiteX46" fmla="*/ 4093028 w 5172891"/>
              <a:gd name="connsiteY46" fmla="*/ 87086 h 844732"/>
              <a:gd name="connsiteX47" fmla="*/ 4119154 w 5172891"/>
              <a:gd name="connsiteY47" fmla="*/ 69669 h 844732"/>
              <a:gd name="connsiteX48" fmla="*/ 4145280 w 5172891"/>
              <a:gd name="connsiteY48" fmla="*/ 43543 h 844732"/>
              <a:gd name="connsiteX49" fmla="*/ 4188822 w 5172891"/>
              <a:gd name="connsiteY49" fmla="*/ 34834 h 844732"/>
              <a:gd name="connsiteX50" fmla="*/ 4249782 w 5172891"/>
              <a:gd name="connsiteY50" fmla="*/ 8709 h 844732"/>
              <a:gd name="connsiteX51" fmla="*/ 4275908 w 5172891"/>
              <a:gd name="connsiteY51" fmla="*/ 0 h 844732"/>
              <a:gd name="connsiteX52" fmla="*/ 4537165 w 5172891"/>
              <a:gd name="connsiteY52" fmla="*/ 8709 h 844732"/>
              <a:gd name="connsiteX53" fmla="*/ 4720045 w 5172891"/>
              <a:gd name="connsiteY53" fmla="*/ 26126 h 844732"/>
              <a:gd name="connsiteX54" fmla="*/ 5111931 w 5172891"/>
              <a:gd name="connsiteY54" fmla="*/ 34834 h 844732"/>
              <a:gd name="connsiteX55" fmla="*/ 5129348 w 5172891"/>
              <a:gd name="connsiteY55" fmla="*/ 52252 h 844732"/>
              <a:gd name="connsiteX56" fmla="*/ 5146765 w 5172891"/>
              <a:gd name="connsiteY56" fmla="*/ 87086 h 844732"/>
              <a:gd name="connsiteX57" fmla="*/ 5172891 w 5172891"/>
              <a:gd name="connsiteY57" fmla="*/ 104503 h 844732"/>
              <a:gd name="connsiteX58" fmla="*/ 5111931 w 5172891"/>
              <a:gd name="connsiteY58" fmla="*/ 139337 h 844732"/>
              <a:gd name="connsiteX59" fmla="*/ 5059680 w 5172891"/>
              <a:gd name="connsiteY59" fmla="*/ 156754 h 844732"/>
              <a:gd name="connsiteX60" fmla="*/ 4894217 w 5172891"/>
              <a:gd name="connsiteY60" fmla="*/ 174172 h 844732"/>
              <a:gd name="connsiteX61" fmla="*/ 4728754 w 5172891"/>
              <a:gd name="connsiteY61" fmla="*/ 191589 h 844732"/>
              <a:gd name="connsiteX62" fmla="*/ 4319451 w 5172891"/>
              <a:gd name="connsiteY62" fmla="*/ 200297 h 844732"/>
              <a:gd name="connsiteX63" fmla="*/ 4136571 w 5172891"/>
              <a:gd name="connsiteY63" fmla="*/ 209006 h 844732"/>
              <a:gd name="connsiteX64" fmla="*/ 4075611 w 5172891"/>
              <a:gd name="connsiteY64" fmla="*/ 226423 h 844732"/>
              <a:gd name="connsiteX65" fmla="*/ 3988525 w 5172891"/>
              <a:gd name="connsiteY65" fmla="*/ 269966 h 844732"/>
              <a:gd name="connsiteX66" fmla="*/ 3918857 w 5172891"/>
              <a:gd name="connsiteY66" fmla="*/ 287383 h 844732"/>
              <a:gd name="connsiteX67" fmla="*/ 3831771 w 5172891"/>
              <a:gd name="connsiteY67" fmla="*/ 304800 h 844732"/>
              <a:gd name="connsiteX68" fmla="*/ 3744685 w 5172891"/>
              <a:gd name="connsiteY68" fmla="*/ 348343 h 844732"/>
              <a:gd name="connsiteX69" fmla="*/ 3709851 w 5172891"/>
              <a:gd name="connsiteY69" fmla="*/ 365760 h 844732"/>
              <a:gd name="connsiteX70" fmla="*/ 3657600 w 5172891"/>
              <a:gd name="connsiteY70" fmla="*/ 383177 h 844732"/>
              <a:gd name="connsiteX71" fmla="*/ 3553097 w 5172891"/>
              <a:gd name="connsiteY71" fmla="*/ 418012 h 844732"/>
              <a:gd name="connsiteX72" fmla="*/ 3474720 w 5172891"/>
              <a:gd name="connsiteY72" fmla="*/ 426720 h 844732"/>
              <a:gd name="connsiteX73" fmla="*/ 3108960 w 5172891"/>
              <a:gd name="connsiteY73" fmla="*/ 452846 h 844732"/>
              <a:gd name="connsiteX74" fmla="*/ 2978331 w 5172891"/>
              <a:gd name="connsiteY74" fmla="*/ 461554 h 844732"/>
              <a:gd name="connsiteX75" fmla="*/ 2847702 w 5172891"/>
              <a:gd name="connsiteY75" fmla="*/ 487680 h 844732"/>
              <a:gd name="connsiteX76" fmla="*/ 2804160 w 5172891"/>
              <a:gd name="connsiteY76" fmla="*/ 505097 h 844732"/>
              <a:gd name="connsiteX77" fmla="*/ 2673531 w 5172891"/>
              <a:gd name="connsiteY77" fmla="*/ 513806 h 844732"/>
              <a:gd name="connsiteX78" fmla="*/ 2621280 w 5172891"/>
              <a:gd name="connsiteY78" fmla="*/ 522514 h 844732"/>
              <a:gd name="connsiteX79" fmla="*/ 2473234 w 5172891"/>
              <a:gd name="connsiteY79" fmla="*/ 539932 h 844732"/>
              <a:gd name="connsiteX80" fmla="*/ 2386148 w 5172891"/>
              <a:gd name="connsiteY80" fmla="*/ 557349 h 844732"/>
              <a:gd name="connsiteX81" fmla="*/ 2333897 w 5172891"/>
              <a:gd name="connsiteY81" fmla="*/ 574766 h 844732"/>
              <a:gd name="connsiteX82" fmla="*/ 2264228 w 5172891"/>
              <a:gd name="connsiteY82" fmla="*/ 592183 h 844732"/>
              <a:gd name="connsiteX83" fmla="*/ 2211977 w 5172891"/>
              <a:gd name="connsiteY83" fmla="*/ 618309 h 844732"/>
              <a:gd name="connsiteX84" fmla="*/ 2177142 w 5172891"/>
              <a:gd name="connsiteY84" fmla="*/ 635726 h 844732"/>
              <a:gd name="connsiteX85" fmla="*/ 2116182 w 5172891"/>
              <a:gd name="connsiteY85" fmla="*/ 653143 h 844732"/>
              <a:gd name="connsiteX86" fmla="*/ 2081348 w 5172891"/>
              <a:gd name="connsiteY86" fmla="*/ 670560 h 844732"/>
              <a:gd name="connsiteX87" fmla="*/ 1933302 w 5172891"/>
              <a:gd name="connsiteY87" fmla="*/ 679269 h 844732"/>
              <a:gd name="connsiteX88" fmla="*/ 1863634 w 5172891"/>
              <a:gd name="connsiteY88" fmla="*/ 696686 h 844732"/>
              <a:gd name="connsiteX89" fmla="*/ 1828800 w 5172891"/>
              <a:gd name="connsiteY89" fmla="*/ 705394 h 844732"/>
              <a:gd name="connsiteX90" fmla="*/ 1750422 w 5172891"/>
              <a:gd name="connsiteY90" fmla="*/ 714103 h 844732"/>
              <a:gd name="connsiteX91" fmla="*/ 1689462 w 5172891"/>
              <a:gd name="connsiteY91" fmla="*/ 722812 h 844732"/>
              <a:gd name="connsiteX92" fmla="*/ 1271451 w 5172891"/>
              <a:gd name="connsiteY92" fmla="*/ 731520 h 844732"/>
              <a:gd name="connsiteX93" fmla="*/ 1166948 w 5172891"/>
              <a:gd name="connsiteY93" fmla="*/ 757646 h 844732"/>
              <a:gd name="connsiteX94" fmla="*/ 1097280 w 5172891"/>
              <a:gd name="connsiteY94" fmla="*/ 783772 h 844732"/>
              <a:gd name="connsiteX95" fmla="*/ 1071154 w 5172891"/>
              <a:gd name="connsiteY95" fmla="*/ 792480 h 844732"/>
              <a:gd name="connsiteX96" fmla="*/ 635725 w 5172891"/>
              <a:gd name="connsiteY96" fmla="*/ 801189 h 8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172891" h="844732">
                <a:moveTo>
                  <a:pt x="914400" y="844732"/>
                </a:moveTo>
                <a:cubicBezTo>
                  <a:pt x="894080" y="841829"/>
                  <a:pt x="873687" y="839398"/>
                  <a:pt x="853440" y="836023"/>
                </a:cubicBezTo>
                <a:cubicBezTo>
                  <a:pt x="838840" y="833589"/>
                  <a:pt x="824597" y="829043"/>
                  <a:pt x="809897" y="827314"/>
                </a:cubicBezTo>
                <a:cubicBezTo>
                  <a:pt x="677095" y="811690"/>
                  <a:pt x="498198" y="813382"/>
                  <a:pt x="383177" y="809897"/>
                </a:cubicBezTo>
                <a:lnTo>
                  <a:pt x="130628" y="801189"/>
                </a:lnTo>
                <a:cubicBezTo>
                  <a:pt x="124127" y="799564"/>
                  <a:pt x="78588" y="789124"/>
                  <a:pt x="69668" y="783772"/>
                </a:cubicBezTo>
                <a:cubicBezTo>
                  <a:pt x="62627" y="779548"/>
                  <a:pt x="58662" y="771483"/>
                  <a:pt x="52251" y="766354"/>
                </a:cubicBezTo>
                <a:cubicBezTo>
                  <a:pt x="28135" y="747061"/>
                  <a:pt x="27593" y="749426"/>
                  <a:pt x="0" y="740229"/>
                </a:cubicBezTo>
                <a:cubicBezTo>
                  <a:pt x="8708" y="734423"/>
                  <a:pt x="16505" y="726935"/>
                  <a:pt x="26125" y="722812"/>
                </a:cubicBezTo>
                <a:cubicBezTo>
                  <a:pt x="37126" y="718097"/>
                  <a:pt x="49223" y="716450"/>
                  <a:pt x="60960" y="714103"/>
                </a:cubicBezTo>
                <a:cubicBezTo>
                  <a:pt x="119212" y="702452"/>
                  <a:pt x="142158" y="702763"/>
                  <a:pt x="209005" y="696686"/>
                </a:cubicBezTo>
                <a:cubicBezTo>
                  <a:pt x="324541" y="638920"/>
                  <a:pt x="180267" y="709002"/>
                  <a:pt x="269965" y="670560"/>
                </a:cubicBezTo>
                <a:cubicBezTo>
                  <a:pt x="288676" y="662541"/>
                  <a:pt x="309691" y="647701"/>
                  <a:pt x="330925" y="644434"/>
                </a:cubicBezTo>
                <a:cubicBezTo>
                  <a:pt x="359759" y="639998"/>
                  <a:pt x="388982" y="638629"/>
                  <a:pt x="418011" y="635726"/>
                </a:cubicBezTo>
                <a:cubicBezTo>
                  <a:pt x="533565" y="597206"/>
                  <a:pt x="370739" y="648731"/>
                  <a:pt x="705394" y="618309"/>
                </a:cubicBezTo>
                <a:cubicBezTo>
                  <a:pt x="715817" y="617361"/>
                  <a:pt x="721956" y="605143"/>
                  <a:pt x="731520" y="600892"/>
                </a:cubicBezTo>
                <a:cubicBezTo>
                  <a:pt x="748297" y="593435"/>
                  <a:pt x="765419" y="583998"/>
                  <a:pt x="783771" y="583474"/>
                </a:cubicBezTo>
                <a:lnTo>
                  <a:pt x="1088571" y="574766"/>
                </a:lnTo>
                <a:cubicBezTo>
                  <a:pt x="1097280" y="571863"/>
                  <a:pt x="1106486" y="570162"/>
                  <a:pt x="1114697" y="566057"/>
                </a:cubicBezTo>
                <a:cubicBezTo>
                  <a:pt x="1136666" y="555072"/>
                  <a:pt x="1142041" y="547422"/>
                  <a:pt x="1158240" y="531223"/>
                </a:cubicBezTo>
                <a:cubicBezTo>
                  <a:pt x="1164046" y="519612"/>
                  <a:pt x="1166478" y="505569"/>
                  <a:pt x="1175657" y="496389"/>
                </a:cubicBezTo>
                <a:cubicBezTo>
                  <a:pt x="1182148" y="489898"/>
                  <a:pt x="1193758" y="492138"/>
                  <a:pt x="1201782" y="487680"/>
                </a:cubicBezTo>
                <a:cubicBezTo>
                  <a:pt x="1220081" y="477514"/>
                  <a:pt x="1234175" y="459466"/>
                  <a:pt x="1254034" y="452846"/>
                </a:cubicBezTo>
                <a:cubicBezTo>
                  <a:pt x="1262743" y="449943"/>
                  <a:pt x="1271722" y="447753"/>
                  <a:pt x="1280160" y="444137"/>
                </a:cubicBezTo>
                <a:cubicBezTo>
                  <a:pt x="1292092" y="439023"/>
                  <a:pt x="1302678" y="430825"/>
                  <a:pt x="1314994" y="426720"/>
                </a:cubicBezTo>
                <a:cubicBezTo>
                  <a:pt x="1329036" y="422039"/>
                  <a:pt x="1343974" y="420660"/>
                  <a:pt x="1358537" y="418012"/>
                </a:cubicBezTo>
                <a:cubicBezTo>
                  <a:pt x="1375909" y="414853"/>
                  <a:pt x="1393551" y="413134"/>
                  <a:pt x="1410788" y="409303"/>
                </a:cubicBezTo>
                <a:cubicBezTo>
                  <a:pt x="1419749" y="407312"/>
                  <a:pt x="1427738" y="400872"/>
                  <a:pt x="1436914" y="400594"/>
                </a:cubicBezTo>
                <a:cubicBezTo>
                  <a:pt x="1619733" y="395054"/>
                  <a:pt x="1802679" y="395094"/>
                  <a:pt x="1985554" y="391886"/>
                </a:cubicBezTo>
                <a:lnTo>
                  <a:pt x="2429691" y="383177"/>
                </a:lnTo>
                <a:cubicBezTo>
                  <a:pt x="2447108" y="380274"/>
                  <a:pt x="2464705" y="378299"/>
                  <a:pt x="2481942" y="374469"/>
                </a:cubicBezTo>
                <a:cubicBezTo>
                  <a:pt x="2490903" y="372478"/>
                  <a:pt x="2499241" y="368282"/>
                  <a:pt x="2508068" y="365760"/>
                </a:cubicBezTo>
                <a:cubicBezTo>
                  <a:pt x="2519576" y="362472"/>
                  <a:pt x="2531438" y="360491"/>
                  <a:pt x="2542902" y="357052"/>
                </a:cubicBezTo>
                <a:cubicBezTo>
                  <a:pt x="2560487" y="351776"/>
                  <a:pt x="2577044" y="342652"/>
                  <a:pt x="2595154" y="339634"/>
                </a:cubicBezTo>
                <a:cubicBezTo>
                  <a:pt x="2687594" y="324228"/>
                  <a:pt x="2629793" y="332184"/>
                  <a:pt x="2769325" y="322217"/>
                </a:cubicBezTo>
                <a:cubicBezTo>
                  <a:pt x="2825378" y="303534"/>
                  <a:pt x="2766648" y="321212"/>
                  <a:pt x="2865120" y="304800"/>
                </a:cubicBezTo>
                <a:cubicBezTo>
                  <a:pt x="2876926" y="302832"/>
                  <a:pt x="2888009" y="296839"/>
                  <a:pt x="2899954" y="296092"/>
                </a:cubicBezTo>
                <a:cubicBezTo>
                  <a:pt x="2981127" y="291019"/>
                  <a:pt x="3062514" y="290286"/>
                  <a:pt x="3143794" y="287383"/>
                </a:cubicBezTo>
                <a:cubicBezTo>
                  <a:pt x="3247108" y="252944"/>
                  <a:pt x="3194801" y="264298"/>
                  <a:pt x="3300548" y="252549"/>
                </a:cubicBezTo>
                <a:cubicBezTo>
                  <a:pt x="3379151" y="232897"/>
                  <a:pt x="3283366" y="255192"/>
                  <a:pt x="3413760" y="235132"/>
                </a:cubicBezTo>
                <a:cubicBezTo>
                  <a:pt x="3438198" y="231372"/>
                  <a:pt x="3480507" y="215785"/>
                  <a:pt x="3500845" y="209006"/>
                </a:cubicBezTo>
                <a:cubicBezTo>
                  <a:pt x="3555754" y="167824"/>
                  <a:pt x="3516145" y="188807"/>
                  <a:pt x="3596640" y="174172"/>
                </a:cubicBezTo>
                <a:cubicBezTo>
                  <a:pt x="3608416" y="172031"/>
                  <a:pt x="3619698" y="167604"/>
                  <a:pt x="3631474" y="165463"/>
                </a:cubicBezTo>
                <a:cubicBezTo>
                  <a:pt x="3666274" y="159135"/>
                  <a:pt x="3750236" y="149548"/>
                  <a:pt x="3779520" y="148046"/>
                </a:cubicBezTo>
                <a:cubicBezTo>
                  <a:pt x="3863642" y="143732"/>
                  <a:pt x="3947885" y="142240"/>
                  <a:pt x="4032068" y="139337"/>
                </a:cubicBezTo>
                <a:cubicBezTo>
                  <a:pt x="4049279" y="133601"/>
                  <a:pt x="4072042" y="128559"/>
                  <a:pt x="4084320" y="113212"/>
                </a:cubicBezTo>
                <a:cubicBezTo>
                  <a:pt x="4090054" y="106044"/>
                  <a:pt x="4087294" y="94254"/>
                  <a:pt x="4093028" y="87086"/>
                </a:cubicBezTo>
                <a:cubicBezTo>
                  <a:pt x="4099566" y="78913"/>
                  <a:pt x="4111113" y="76369"/>
                  <a:pt x="4119154" y="69669"/>
                </a:cubicBezTo>
                <a:cubicBezTo>
                  <a:pt x="4128615" y="61785"/>
                  <a:pt x="4134264" y="49051"/>
                  <a:pt x="4145280" y="43543"/>
                </a:cubicBezTo>
                <a:cubicBezTo>
                  <a:pt x="4158519" y="36923"/>
                  <a:pt x="4174462" y="38424"/>
                  <a:pt x="4188822" y="34834"/>
                </a:cubicBezTo>
                <a:cubicBezTo>
                  <a:pt x="4221504" y="26663"/>
                  <a:pt x="4214883" y="23666"/>
                  <a:pt x="4249782" y="8709"/>
                </a:cubicBezTo>
                <a:cubicBezTo>
                  <a:pt x="4258220" y="5093"/>
                  <a:pt x="4267199" y="2903"/>
                  <a:pt x="4275908" y="0"/>
                </a:cubicBezTo>
                <a:lnTo>
                  <a:pt x="4537165" y="8709"/>
                </a:lnTo>
                <a:cubicBezTo>
                  <a:pt x="4874439" y="26460"/>
                  <a:pt x="4211464" y="8589"/>
                  <a:pt x="4720045" y="26126"/>
                </a:cubicBezTo>
                <a:cubicBezTo>
                  <a:pt x="4850628" y="30629"/>
                  <a:pt x="4981302" y="31931"/>
                  <a:pt x="5111931" y="34834"/>
                </a:cubicBezTo>
                <a:cubicBezTo>
                  <a:pt x="5117737" y="40640"/>
                  <a:pt x="5124794" y="45420"/>
                  <a:pt x="5129348" y="52252"/>
                </a:cubicBezTo>
                <a:cubicBezTo>
                  <a:pt x="5136549" y="63054"/>
                  <a:pt x="5138454" y="77113"/>
                  <a:pt x="5146765" y="87086"/>
                </a:cubicBezTo>
                <a:cubicBezTo>
                  <a:pt x="5153466" y="95127"/>
                  <a:pt x="5164182" y="98697"/>
                  <a:pt x="5172891" y="104503"/>
                </a:cubicBezTo>
                <a:cubicBezTo>
                  <a:pt x="5149326" y="120213"/>
                  <a:pt x="5139552" y="128288"/>
                  <a:pt x="5111931" y="139337"/>
                </a:cubicBezTo>
                <a:cubicBezTo>
                  <a:pt x="5094885" y="146155"/>
                  <a:pt x="5077897" y="154477"/>
                  <a:pt x="5059680" y="156754"/>
                </a:cubicBezTo>
                <a:cubicBezTo>
                  <a:pt x="4958196" y="169440"/>
                  <a:pt x="5013319" y="163344"/>
                  <a:pt x="4894217" y="174172"/>
                </a:cubicBezTo>
                <a:cubicBezTo>
                  <a:pt x="4822199" y="188575"/>
                  <a:pt x="4833846" y="188143"/>
                  <a:pt x="4728754" y="191589"/>
                </a:cubicBezTo>
                <a:cubicBezTo>
                  <a:pt x="4592362" y="196061"/>
                  <a:pt x="4455885" y="197394"/>
                  <a:pt x="4319451" y="200297"/>
                </a:cubicBezTo>
                <a:cubicBezTo>
                  <a:pt x="4258491" y="203200"/>
                  <a:pt x="4197406" y="204139"/>
                  <a:pt x="4136571" y="209006"/>
                </a:cubicBezTo>
                <a:cubicBezTo>
                  <a:pt x="4128737" y="209633"/>
                  <a:pt x="4085552" y="221835"/>
                  <a:pt x="4075611" y="226423"/>
                </a:cubicBezTo>
                <a:cubicBezTo>
                  <a:pt x="4046143" y="240024"/>
                  <a:pt x="4020011" y="262094"/>
                  <a:pt x="3988525" y="269966"/>
                </a:cubicBezTo>
                <a:cubicBezTo>
                  <a:pt x="3965302" y="275772"/>
                  <a:pt x="3942469" y="283448"/>
                  <a:pt x="3918857" y="287383"/>
                </a:cubicBezTo>
                <a:cubicBezTo>
                  <a:pt x="3854799" y="298060"/>
                  <a:pt x="3883735" y="291810"/>
                  <a:pt x="3831771" y="304800"/>
                </a:cubicBezTo>
                <a:lnTo>
                  <a:pt x="3744685" y="348343"/>
                </a:lnTo>
                <a:cubicBezTo>
                  <a:pt x="3733074" y="354149"/>
                  <a:pt x="3722167" y="361655"/>
                  <a:pt x="3709851" y="365760"/>
                </a:cubicBezTo>
                <a:cubicBezTo>
                  <a:pt x="3692434" y="371566"/>
                  <a:pt x="3674790" y="376731"/>
                  <a:pt x="3657600" y="383177"/>
                </a:cubicBezTo>
                <a:cubicBezTo>
                  <a:pt x="3629796" y="393604"/>
                  <a:pt x="3586382" y="412891"/>
                  <a:pt x="3553097" y="418012"/>
                </a:cubicBezTo>
                <a:cubicBezTo>
                  <a:pt x="3527116" y="422009"/>
                  <a:pt x="3500846" y="423817"/>
                  <a:pt x="3474720" y="426720"/>
                </a:cubicBezTo>
                <a:cubicBezTo>
                  <a:pt x="3321023" y="477951"/>
                  <a:pt x="3453724" y="439326"/>
                  <a:pt x="3108960" y="452846"/>
                </a:cubicBezTo>
                <a:cubicBezTo>
                  <a:pt x="3065354" y="454556"/>
                  <a:pt x="3021874" y="458651"/>
                  <a:pt x="2978331" y="461554"/>
                </a:cubicBezTo>
                <a:cubicBezTo>
                  <a:pt x="2934788" y="470263"/>
                  <a:pt x="2888931" y="471188"/>
                  <a:pt x="2847702" y="487680"/>
                </a:cubicBezTo>
                <a:cubicBezTo>
                  <a:pt x="2833188" y="493486"/>
                  <a:pt x="2819619" y="502778"/>
                  <a:pt x="2804160" y="505097"/>
                </a:cubicBezTo>
                <a:cubicBezTo>
                  <a:pt x="2761003" y="511571"/>
                  <a:pt x="2717074" y="510903"/>
                  <a:pt x="2673531" y="513806"/>
                </a:cubicBezTo>
                <a:cubicBezTo>
                  <a:pt x="2656114" y="516709"/>
                  <a:pt x="2638816" y="520451"/>
                  <a:pt x="2621280" y="522514"/>
                </a:cubicBezTo>
                <a:cubicBezTo>
                  <a:pt x="2509920" y="535615"/>
                  <a:pt x="2556000" y="524413"/>
                  <a:pt x="2473234" y="539932"/>
                </a:cubicBezTo>
                <a:cubicBezTo>
                  <a:pt x="2444138" y="545388"/>
                  <a:pt x="2414232" y="547988"/>
                  <a:pt x="2386148" y="557349"/>
                </a:cubicBezTo>
                <a:cubicBezTo>
                  <a:pt x="2368731" y="563155"/>
                  <a:pt x="2351708" y="570313"/>
                  <a:pt x="2333897" y="574766"/>
                </a:cubicBezTo>
                <a:lnTo>
                  <a:pt x="2264228" y="592183"/>
                </a:lnTo>
                <a:cubicBezTo>
                  <a:pt x="2214023" y="625652"/>
                  <a:pt x="2262451" y="596677"/>
                  <a:pt x="2211977" y="618309"/>
                </a:cubicBezTo>
                <a:cubicBezTo>
                  <a:pt x="2200045" y="623423"/>
                  <a:pt x="2189298" y="631168"/>
                  <a:pt x="2177142" y="635726"/>
                </a:cubicBezTo>
                <a:cubicBezTo>
                  <a:pt x="2118214" y="657823"/>
                  <a:pt x="2165312" y="632087"/>
                  <a:pt x="2116182" y="653143"/>
                </a:cubicBezTo>
                <a:cubicBezTo>
                  <a:pt x="2104250" y="658257"/>
                  <a:pt x="2094199" y="668724"/>
                  <a:pt x="2081348" y="670560"/>
                </a:cubicBezTo>
                <a:cubicBezTo>
                  <a:pt x="2032411" y="677551"/>
                  <a:pt x="1982651" y="676366"/>
                  <a:pt x="1933302" y="679269"/>
                </a:cubicBezTo>
                <a:cubicBezTo>
                  <a:pt x="1886620" y="694829"/>
                  <a:pt x="1926683" y="682675"/>
                  <a:pt x="1863634" y="696686"/>
                </a:cubicBezTo>
                <a:cubicBezTo>
                  <a:pt x="1851950" y="699282"/>
                  <a:pt x="1840629" y="703574"/>
                  <a:pt x="1828800" y="705394"/>
                </a:cubicBezTo>
                <a:cubicBezTo>
                  <a:pt x="1802819" y="709391"/>
                  <a:pt x="1776506" y="710842"/>
                  <a:pt x="1750422" y="714103"/>
                </a:cubicBezTo>
                <a:cubicBezTo>
                  <a:pt x="1730054" y="716649"/>
                  <a:pt x="1709975" y="722066"/>
                  <a:pt x="1689462" y="722812"/>
                </a:cubicBezTo>
                <a:cubicBezTo>
                  <a:pt x="1550187" y="727877"/>
                  <a:pt x="1410788" y="728617"/>
                  <a:pt x="1271451" y="731520"/>
                </a:cubicBezTo>
                <a:cubicBezTo>
                  <a:pt x="1202449" y="754521"/>
                  <a:pt x="1237309" y="745919"/>
                  <a:pt x="1166948" y="757646"/>
                </a:cubicBezTo>
                <a:cubicBezTo>
                  <a:pt x="1123942" y="786316"/>
                  <a:pt x="1157540" y="768707"/>
                  <a:pt x="1097280" y="783772"/>
                </a:cubicBezTo>
                <a:cubicBezTo>
                  <a:pt x="1088374" y="785998"/>
                  <a:pt x="1080115" y="790489"/>
                  <a:pt x="1071154" y="792480"/>
                </a:cubicBezTo>
                <a:cubicBezTo>
                  <a:pt x="937467" y="822188"/>
                  <a:pt x="714292" y="801189"/>
                  <a:pt x="635725" y="801189"/>
                </a:cubicBezTo>
              </a:path>
            </a:pathLst>
          </a:custGeom>
          <a:solidFill>
            <a:srgbClr val="0D0D0D">
              <a:alpha val="8509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603250" y="4381500"/>
            <a:ext cx="10180638" cy="24765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  <a:softEdge rad="25400"/>
          </a:effectLst>
        </p:spPr>
      </p:pic>
      <p:sp>
        <p:nvSpPr>
          <p:cNvPr id="20" name="Freeform 19"/>
          <p:cNvSpPr/>
          <p:nvPr/>
        </p:nvSpPr>
        <p:spPr bwMode="auto">
          <a:xfrm>
            <a:off x="278675" y="5189598"/>
            <a:ext cx="757646" cy="145121"/>
          </a:xfrm>
          <a:custGeom>
            <a:avLst/>
            <a:gdLst>
              <a:gd name="connsiteX0" fmla="*/ 757646 w 757646"/>
              <a:gd name="connsiteY0" fmla="*/ 122632 h 145121"/>
              <a:gd name="connsiteX1" fmla="*/ 592183 w 757646"/>
              <a:gd name="connsiteY1" fmla="*/ 131341 h 145121"/>
              <a:gd name="connsiteX2" fmla="*/ 557348 w 757646"/>
              <a:gd name="connsiteY2" fmla="*/ 113924 h 145121"/>
              <a:gd name="connsiteX3" fmla="*/ 531223 w 757646"/>
              <a:gd name="connsiteY3" fmla="*/ 105215 h 145121"/>
              <a:gd name="connsiteX4" fmla="*/ 505097 w 757646"/>
              <a:gd name="connsiteY4" fmla="*/ 70381 h 145121"/>
              <a:gd name="connsiteX5" fmla="*/ 470263 w 757646"/>
              <a:gd name="connsiteY5" fmla="*/ 52964 h 145121"/>
              <a:gd name="connsiteX6" fmla="*/ 139337 w 757646"/>
              <a:gd name="connsiteY6" fmla="*/ 26838 h 145121"/>
              <a:gd name="connsiteX7" fmla="*/ 104503 w 757646"/>
              <a:gd name="connsiteY7" fmla="*/ 18129 h 145121"/>
              <a:gd name="connsiteX8" fmla="*/ 43543 w 757646"/>
              <a:gd name="connsiteY8" fmla="*/ 712 h 145121"/>
              <a:gd name="connsiteX9" fmla="*/ 0 w 757646"/>
              <a:gd name="connsiteY9" fmla="*/ 712 h 14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646" h="145121">
                <a:moveTo>
                  <a:pt x="757646" y="122632"/>
                </a:moveTo>
                <a:cubicBezTo>
                  <a:pt x="685141" y="151634"/>
                  <a:pt x="706584" y="150407"/>
                  <a:pt x="592183" y="131341"/>
                </a:cubicBezTo>
                <a:cubicBezTo>
                  <a:pt x="579377" y="129207"/>
                  <a:pt x="569280" y="119038"/>
                  <a:pt x="557348" y="113924"/>
                </a:cubicBezTo>
                <a:cubicBezTo>
                  <a:pt x="548911" y="110308"/>
                  <a:pt x="539931" y="108118"/>
                  <a:pt x="531223" y="105215"/>
                </a:cubicBezTo>
                <a:cubicBezTo>
                  <a:pt x="522514" y="93604"/>
                  <a:pt x="516117" y="79827"/>
                  <a:pt x="505097" y="70381"/>
                </a:cubicBezTo>
                <a:cubicBezTo>
                  <a:pt x="495240" y="61933"/>
                  <a:pt x="482316" y="57785"/>
                  <a:pt x="470263" y="52964"/>
                </a:cubicBezTo>
                <a:cubicBezTo>
                  <a:pt x="355228" y="6949"/>
                  <a:pt x="307869" y="32104"/>
                  <a:pt x="139337" y="26838"/>
                </a:cubicBezTo>
                <a:cubicBezTo>
                  <a:pt x="127726" y="23935"/>
                  <a:pt x="116011" y="21417"/>
                  <a:pt x="104503" y="18129"/>
                </a:cubicBezTo>
                <a:cubicBezTo>
                  <a:pt x="83493" y="12126"/>
                  <a:pt x="65808" y="3186"/>
                  <a:pt x="43543" y="712"/>
                </a:cubicBezTo>
                <a:cubicBezTo>
                  <a:pt x="29117" y="-891"/>
                  <a:pt x="14514" y="712"/>
                  <a:pt x="0" y="712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455811" y="5312234"/>
            <a:ext cx="1010194" cy="78377"/>
          </a:xfrm>
          <a:custGeom>
            <a:avLst/>
            <a:gdLst>
              <a:gd name="connsiteX0" fmla="*/ 0 w 1010194"/>
              <a:gd name="connsiteY0" fmla="*/ 0 h 78377"/>
              <a:gd name="connsiteX1" fmla="*/ 339634 w 1010194"/>
              <a:gd name="connsiteY1" fmla="*/ 8708 h 78377"/>
              <a:gd name="connsiteX2" fmla="*/ 287383 w 1010194"/>
              <a:gd name="connsiteY2" fmla="*/ 0 h 78377"/>
              <a:gd name="connsiteX3" fmla="*/ 226423 w 1010194"/>
              <a:gd name="connsiteY3" fmla="*/ 8708 h 78377"/>
              <a:gd name="connsiteX4" fmla="*/ 261257 w 1010194"/>
              <a:gd name="connsiteY4" fmla="*/ 17417 h 78377"/>
              <a:gd name="connsiteX5" fmla="*/ 339634 w 1010194"/>
              <a:gd name="connsiteY5" fmla="*/ 26125 h 78377"/>
              <a:gd name="connsiteX6" fmla="*/ 600891 w 1010194"/>
              <a:gd name="connsiteY6" fmla="*/ 34834 h 78377"/>
              <a:gd name="connsiteX7" fmla="*/ 809897 w 1010194"/>
              <a:gd name="connsiteY7" fmla="*/ 52251 h 78377"/>
              <a:gd name="connsiteX8" fmla="*/ 1010194 w 1010194"/>
              <a:gd name="connsiteY8" fmla="*/ 7837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194" h="78377">
                <a:moveTo>
                  <a:pt x="0" y="0"/>
                </a:moveTo>
                <a:cubicBezTo>
                  <a:pt x="17760" y="1316"/>
                  <a:pt x="268995" y="32254"/>
                  <a:pt x="339634" y="8708"/>
                </a:cubicBezTo>
                <a:cubicBezTo>
                  <a:pt x="356385" y="3124"/>
                  <a:pt x="304800" y="2903"/>
                  <a:pt x="287383" y="0"/>
                </a:cubicBezTo>
                <a:cubicBezTo>
                  <a:pt x="267063" y="2903"/>
                  <a:pt x="243502" y="-2678"/>
                  <a:pt x="226423" y="8708"/>
                </a:cubicBezTo>
                <a:cubicBezTo>
                  <a:pt x="216464" y="15347"/>
                  <a:pt x="249427" y="15597"/>
                  <a:pt x="261257" y="17417"/>
                </a:cubicBezTo>
                <a:cubicBezTo>
                  <a:pt x="287238" y="21414"/>
                  <a:pt x="313382" y="24779"/>
                  <a:pt x="339634" y="26125"/>
                </a:cubicBezTo>
                <a:cubicBezTo>
                  <a:pt x="426654" y="30588"/>
                  <a:pt x="513805" y="31931"/>
                  <a:pt x="600891" y="34834"/>
                </a:cubicBezTo>
                <a:cubicBezTo>
                  <a:pt x="687541" y="63715"/>
                  <a:pt x="600388" y="37286"/>
                  <a:pt x="809897" y="52251"/>
                </a:cubicBezTo>
                <a:cubicBezTo>
                  <a:pt x="988721" y="65024"/>
                  <a:pt x="939122" y="42839"/>
                  <a:pt x="1010194" y="78377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13806" y="5355771"/>
            <a:ext cx="818605" cy="383178"/>
          </a:xfrm>
          <a:custGeom>
            <a:avLst/>
            <a:gdLst>
              <a:gd name="connsiteX0" fmla="*/ 818605 w 818605"/>
              <a:gd name="connsiteY0" fmla="*/ 0 h 383178"/>
              <a:gd name="connsiteX1" fmla="*/ 644434 w 818605"/>
              <a:gd name="connsiteY1" fmla="*/ 17418 h 383178"/>
              <a:gd name="connsiteX2" fmla="*/ 600891 w 818605"/>
              <a:gd name="connsiteY2" fmla="*/ 34835 h 383178"/>
              <a:gd name="connsiteX3" fmla="*/ 566057 w 818605"/>
              <a:gd name="connsiteY3" fmla="*/ 43543 h 383178"/>
              <a:gd name="connsiteX4" fmla="*/ 557348 w 818605"/>
              <a:gd name="connsiteY4" fmla="*/ 69669 h 383178"/>
              <a:gd name="connsiteX5" fmla="*/ 566057 w 818605"/>
              <a:gd name="connsiteY5" fmla="*/ 104503 h 383178"/>
              <a:gd name="connsiteX6" fmla="*/ 627017 w 818605"/>
              <a:gd name="connsiteY6" fmla="*/ 139338 h 383178"/>
              <a:gd name="connsiteX7" fmla="*/ 644434 w 818605"/>
              <a:gd name="connsiteY7" fmla="*/ 165463 h 383178"/>
              <a:gd name="connsiteX8" fmla="*/ 714103 w 818605"/>
              <a:gd name="connsiteY8" fmla="*/ 191589 h 383178"/>
              <a:gd name="connsiteX9" fmla="*/ 705394 w 818605"/>
              <a:gd name="connsiteY9" fmla="*/ 217715 h 383178"/>
              <a:gd name="connsiteX10" fmla="*/ 653143 w 818605"/>
              <a:gd name="connsiteY10" fmla="*/ 252549 h 383178"/>
              <a:gd name="connsiteX11" fmla="*/ 618308 w 818605"/>
              <a:gd name="connsiteY11" fmla="*/ 278675 h 383178"/>
              <a:gd name="connsiteX12" fmla="*/ 583474 w 818605"/>
              <a:gd name="connsiteY12" fmla="*/ 287383 h 383178"/>
              <a:gd name="connsiteX13" fmla="*/ 357051 w 818605"/>
              <a:gd name="connsiteY13" fmla="*/ 296092 h 383178"/>
              <a:gd name="connsiteX14" fmla="*/ 322217 w 818605"/>
              <a:gd name="connsiteY14" fmla="*/ 304800 h 383178"/>
              <a:gd name="connsiteX15" fmla="*/ 243840 w 818605"/>
              <a:gd name="connsiteY15" fmla="*/ 313509 h 383178"/>
              <a:gd name="connsiteX16" fmla="*/ 191588 w 818605"/>
              <a:gd name="connsiteY16" fmla="*/ 330926 h 383178"/>
              <a:gd name="connsiteX17" fmla="*/ 156754 w 818605"/>
              <a:gd name="connsiteY17" fmla="*/ 339635 h 383178"/>
              <a:gd name="connsiteX18" fmla="*/ 104503 w 818605"/>
              <a:gd name="connsiteY18" fmla="*/ 357052 h 383178"/>
              <a:gd name="connsiteX19" fmla="*/ 78377 w 818605"/>
              <a:gd name="connsiteY19" fmla="*/ 365760 h 383178"/>
              <a:gd name="connsiteX20" fmla="*/ 26125 w 818605"/>
              <a:gd name="connsiteY20" fmla="*/ 374469 h 383178"/>
              <a:gd name="connsiteX21" fmla="*/ 0 w 818605"/>
              <a:gd name="connsiteY21" fmla="*/ 383178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605" h="383178">
                <a:moveTo>
                  <a:pt x="818605" y="0"/>
                </a:moveTo>
                <a:cubicBezTo>
                  <a:pt x="760548" y="5806"/>
                  <a:pt x="702048" y="8200"/>
                  <a:pt x="644434" y="17418"/>
                </a:cubicBezTo>
                <a:cubicBezTo>
                  <a:pt x="628998" y="19888"/>
                  <a:pt x="615721" y="29892"/>
                  <a:pt x="600891" y="34835"/>
                </a:cubicBezTo>
                <a:cubicBezTo>
                  <a:pt x="589537" y="38620"/>
                  <a:pt x="577668" y="40640"/>
                  <a:pt x="566057" y="43543"/>
                </a:cubicBezTo>
                <a:cubicBezTo>
                  <a:pt x="563154" y="52252"/>
                  <a:pt x="557348" y="60489"/>
                  <a:pt x="557348" y="69669"/>
                </a:cubicBezTo>
                <a:cubicBezTo>
                  <a:pt x="557348" y="81638"/>
                  <a:pt x="559100" y="94764"/>
                  <a:pt x="566057" y="104503"/>
                </a:cubicBezTo>
                <a:cubicBezTo>
                  <a:pt x="582533" y="127569"/>
                  <a:pt x="603377" y="131458"/>
                  <a:pt x="627017" y="139338"/>
                </a:cubicBezTo>
                <a:cubicBezTo>
                  <a:pt x="632823" y="148046"/>
                  <a:pt x="635917" y="159380"/>
                  <a:pt x="644434" y="165463"/>
                </a:cubicBezTo>
                <a:cubicBezTo>
                  <a:pt x="653544" y="171970"/>
                  <a:pt x="698372" y="186345"/>
                  <a:pt x="714103" y="191589"/>
                </a:cubicBezTo>
                <a:cubicBezTo>
                  <a:pt x="711200" y="200298"/>
                  <a:pt x="710486" y="210077"/>
                  <a:pt x="705394" y="217715"/>
                </a:cubicBezTo>
                <a:cubicBezTo>
                  <a:pt x="686756" y="245671"/>
                  <a:pt x="680532" y="243419"/>
                  <a:pt x="653143" y="252549"/>
                </a:cubicBezTo>
                <a:cubicBezTo>
                  <a:pt x="641531" y="261258"/>
                  <a:pt x="631290" y="272184"/>
                  <a:pt x="618308" y="278675"/>
                </a:cubicBezTo>
                <a:cubicBezTo>
                  <a:pt x="607603" y="284027"/>
                  <a:pt x="595416" y="286587"/>
                  <a:pt x="583474" y="287383"/>
                </a:cubicBezTo>
                <a:cubicBezTo>
                  <a:pt x="508111" y="292407"/>
                  <a:pt x="432525" y="293189"/>
                  <a:pt x="357051" y="296092"/>
                </a:cubicBezTo>
                <a:cubicBezTo>
                  <a:pt x="345440" y="298995"/>
                  <a:pt x="334046" y="302980"/>
                  <a:pt x="322217" y="304800"/>
                </a:cubicBezTo>
                <a:cubicBezTo>
                  <a:pt x="296236" y="308797"/>
                  <a:pt x="269616" y="308354"/>
                  <a:pt x="243840" y="313509"/>
                </a:cubicBezTo>
                <a:cubicBezTo>
                  <a:pt x="225837" y="317110"/>
                  <a:pt x="209173" y="325650"/>
                  <a:pt x="191588" y="330926"/>
                </a:cubicBezTo>
                <a:cubicBezTo>
                  <a:pt x="180124" y="334365"/>
                  <a:pt x="168218" y="336196"/>
                  <a:pt x="156754" y="339635"/>
                </a:cubicBezTo>
                <a:cubicBezTo>
                  <a:pt x="139169" y="344911"/>
                  <a:pt x="121920" y="351246"/>
                  <a:pt x="104503" y="357052"/>
                </a:cubicBezTo>
                <a:cubicBezTo>
                  <a:pt x="95794" y="359955"/>
                  <a:pt x="87432" y="364251"/>
                  <a:pt x="78377" y="365760"/>
                </a:cubicBezTo>
                <a:lnTo>
                  <a:pt x="26125" y="374469"/>
                </a:lnTo>
                <a:lnTo>
                  <a:pt x="0" y="383178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1828800" y="5390606"/>
            <a:ext cx="870857" cy="312986"/>
          </a:xfrm>
          <a:custGeom>
            <a:avLst/>
            <a:gdLst>
              <a:gd name="connsiteX0" fmla="*/ 69669 w 870857"/>
              <a:gd name="connsiteY0" fmla="*/ 0 h 312986"/>
              <a:gd name="connsiteX1" fmla="*/ 78377 w 870857"/>
              <a:gd name="connsiteY1" fmla="*/ 43543 h 312986"/>
              <a:gd name="connsiteX2" fmla="*/ 69669 w 870857"/>
              <a:gd name="connsiteY2" fmla="*/ 87085 h 312986"/>
              <a:gd name="connsiteX3" fmla="*/ 0 w 870857"/>
              <a:gd name="connsiteY3" fmla="*/ 113211 h 312986"/>
              <a:gd name="connsiteX4" fmla="*/ 165463 w 870857"/>
              <a:gd name="connsiteY4" fmla="*/ 121920 h 312986"/>
              <a:gd name="connsiteX5" fmla="*/ 191589 w 870857"/>
              <a:gd name="connsiteY5" fmla="*/ 139337 h 312986"/>
              <a:gd name="connsiteX6" fmla="*/ 287383 w 870857"/>
              <a:gd name="connsiteY6" fmla="*/ 156754 h 312986"/>
              <a:gd name="connsiteX7" fmla="*/ 278674 w 870857"/>
              <a:gd name="connsiteY7" fmla="*/ 191588 h 312986"/>
              <a:gd name="connsiteX8" fmla="*/ 252549 w 870857"/>
              <a:gd name="connsiteY8" fmla="*/ 200297 h 312986"/>
              <a:gd name="connsiteX9" fmla="*/ 165463 w 870857"/>
              <a:gd name="connsiteY9" fmla="*/ 217714 h 312986"/>
              <a:gd name="connsiteX10" fmla="*/ 139337 w 870857"/>
              <a:gd name="connsiteY10" fmla="*/ 226423 h 312986"/>
              <a:gd name="connsiteX11" fmla="*/ 583474 w 870857"/>
              <a:gd name="connsiteY11" fmla="*/ 269965 h 312986"/>
              <a:gd name="connsiteX12" fmla="*/ 801189 w 870857"/>
              <a:gd name="connsiteY12" fmla="*/ 287383 h 312986"/>
              <a:gd name="connsiteX13" fmla="*/ 844731 w 870857"/>
              <a:gd name="connsiteY13" fmla="*/ 296091 h 312986"/>
              <a:gd name="connsiteX14" fmla="*/ 870857 w 870857"/>
              <a:gd name="connsiteY14" fmla="*/ 304800 h 31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57" h="312986">
                <a:moveTo>
                  <a:pt x="69669" y="0"/>
                </a:moveTo>
                <a:cubicBezTo>
                  <a:pt x="72572" y="14514"/>
                  <a:pt x="78377" y="28741"/>
                  <a:pt x="78377" y="43543"/>
                </a:cubicBezTo>
                <a:cubicBezTo>
                  <a:pt x="78377" y="58344"/>
                  <a:pt x="77013" y="74234"/>
                  <a:pt x="69669" y="87085"/>
                </a:cubicBezTo>
                <a:cubicBezTo>
                  <a:pt x="58094" y="107341"/>
                  <a:pt x="15812" y="110049"/>
                  <a:pt x="0" y="113211"/>
                </a:cubicBezTo>
                <a:cubicBezTo>
                  <a:pt x="55154" y="116114"/>
                  <a:pt x="110739" y="114458"/>
                  <a:pt x="165463" y="121920"/>
                </a:cubicBezTo>
                <a:cubicBezTo>
                  <a:pt x="175833" y="123334"/>
                  <a:pt x="181789" y="135662"/>
                  <a:pt x="191589" y="139337"/>
                </a:cubicBezTo>
                <a:cubicBezTo>
                  <a:pt x="201322" y="142987"/>
                  <a:pt x="281520" y="155777"/>
                  <a:pt x="287383" y="156754"/>
                </a:cubicBezTo>
                <a:cubicBezTo>
                  <a:pt x="284480" y="168365"/>
                  <a:pt x="286151" y="182242"/>
                  <a:pt x="278674" y="191588"/>
                </a:cubicBezTo>
                <a:cubicBezTo>
                  <a:pt x="272940" y="198756"/>
                  <a:pt x="261375" y="197775"/>
                  <a:pt x="252549" y="200297"/>
                </a:cubicBezTo>
                <a:cubicBezTo>
                  <a:pt x="191833" y="217644"/>
                  <a:pt x="242429" y="200610"/>
                  <a:pt x="165463" y="217714"/>
                </a:cubicBezTo>
                <a:cubicBezTo>
                  <a:pt x="156502" y="219705"/>
                  <a:pt x="148046" y="223520"/>
                  <a:pt x="139337" y="226423"/>
                </a:cubicBezTo>
                <a:cubicBezTo>
                  <a:pt x="183444" y="402839"/>
                  <a:pt x="133820" y="251979"/>
                  <a:pt x="583474" y="269965"/>
                </a:cubicBezTo>
                <a:cubicBezTo>
                  <a:pt x="656219" y="272875"/>
                  <a:pt x="801189" y="287383"/>
                  <a:pt x="801189" y="287383"/>
                </a:cubicBezTo>
                <a:cubicBezTo>
                  <a:pt x="815703" y="290286"/>
                  <a:pt x="830372" y="292501"/>
                  <a:pt x="844731" y="296091"/>
                </a:cubicBezTo>
                <a:cubicBezTo>
                  <a:pt x="853637" y="298317"/>
                  <a:pt x="870857" y="304800"/>
                  <a:pt x="870857" y="30480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 rot="1487424">
            <a:off x="3091943" y="4915248"/>
            <a:ext cx="1749968" cy="672710"/>
          </a:xfrm>
          <a:custGeom>
            <a:avLst/>
            <a:gdLst>
              <a:gd name="connsiteX0" fmla="*/ 0 w 3901440"/>
              <a:gd name="connsiteY0" fmla="*/ 672710 h 672710"/>
              <a:gd name="connsiteX1" fmla="*/ 43543 w 3901440"/>
              <a:gd name="connsiteY1" fmla="*/ 664002 h 672710"/>
              <a:gd name="connsiteX2" fmla="*/ 113211 w 3901440"/>
              <a:gd name="connsiteY2" fmla="*/ 655293 h 672710"/>
              <a:gd name="connsiteX3" fmla="*/ 139337 w 3901440"/>
              <a:gd name="connsiteY3" fmla="*/ 637876 h 672710"/>
              <a:gd name="connsiteX4" fmla="*/ 200297 w 3901440"/>
              <a:gd name="connsiteY4" fmla="*/ 620459 h 672710"/>
              <a:gd name="connsiteX5" fmla="*/ 287383 w 3901440"/>
              <a:gd name="connsiteY5" fmla="*/ 603042 h 672710"/>
              <a:gd name="connsiteX6" fmla="*/ 426720 w 3901440"/>
              <a:gd name="connsiteY6" fmla="*/ 594333 h 672710"/>
              <a:gd name="connsiteX7" fmla="*/ 470263 w 3901440"/>
              <a:gd name="connsiteY7" fmla="*/ 585625 h 672710"/>
              <a:gd name="connsiteX8" fmla="*/ 592183 w 3901440"/>
              <a:gd name="connsiteY8" fmla="*/ 559499 h 672710"/>
              <a:gd name="connsiteX9" fmla="*/ 644434 w 3901440"/>
              <a:gd name="connsiteY9" fmla="*/ 542082 h 672710"/>
              <a:gd name="connsiteX10" fmla="*/ 670560 w 3901440"/>
              <a:gd name="connsiteY10" fmla="*/ 524665 h 672710"/>
              <a:gd name="connsiteX11" fmla="*/ 748937 w 3901440"/>
              <a:gd name="connsiteY11" fmla="*/ 507247 h 672710"/>
              <a:gd name="connsiteX12" fmla="*/ 844731 w 3901440"/>
              <a:gd name="connsiteY12" fmla="*/ 463705 h 672710"/>
              <a:gd name="connsiteX13" fmla="*/ 879566 w 3901440"/>
              <a:gd name="connsiteY13" fmla="*/ 454996 h 672710"/>
              <a:gd name="connsiteX14" fmla="*/ 905691 w 3901440"/>
              <a:gd name="connsiteY14" fmla="*/ 437579 h 672710"/>
              <a:gd name="connsiteX15" fmla="*/ 1045028 w 3901440"/>
              <a:gd name="connsiteY15" fmla="*/ 463705 h 672710"/>
              <a:gd name="connsiteX16" fmla="*/ 1166948 w 3901440"/>
              <a:gd name="connsiteY16" fmla="*/ 454996 h 672710"/>
              <a:gd name="connsiteX17" fmla="*/ 1227908 w 3901440"/>
              <a:gd name="connsiteY17" fmla="*/ 428870 h 672710"/>
              <a:gd name="connsiteX18" fmla="*/ 1262743 w 3901440"/>
              <a:gd name="connsiteY18" fmla="*/ 420162 h 672710"/>
              <a:gd name="connsiteX19" fmla="*/ 1314994 w 3901440"/>
              <a:gd name="connsiteY19" fmla="*/ 402745 h 672710"/>
              <a:gd name="connsiteX20" fmla="*/ 1341120 w 3901440"/>
              <a:gd name="connsiteY20" fmla="*/ 394036 h 672710"/>
              <a:gd name="connsiteX21" fmla="*/ 1375954 w 3901440"/>
              <a:gd name="connsiteY21" fmla="*/ 376619 h 672710"/>
              <a:gd name="connsiteX22" fmla="*/ 1463040 w 3901440"/>
              <a:gd name="connsiteY22" fmla="*/ 350493 h 672710"/>
              <a:gd name="connsiteX23" fmla="*/ 1489166 w 3901440"/>
              <a:gd name="connsiteY23" fmla="*/ 333076 h 672710"/>
              <a:gd name="connsiteX24" fmla="*/ 1672046 w 3901440"/>
              <a:gd name="connsiteY24" fmla="*/ 341785 h 672710"/>
              <a:gd name="connsiteX25" fmla="*/ 1724297 w 3901440"/>
              <a:gd name="connsiteY25" fmla="*/ 359202 h 672710"/>
              <a:gd name="connsiteX26" fmla="*/ 1837508 w 3901440"/>
              <a:gd name="connsiteY26" fmla="*/ 341785 h 672710"/>
              <a:gd name="connsiteX27" fmla="*/ 1854926 w 3901440"/>
              <a:gd name="connsiteY27" fmla="*/ 324367 h 672710"/>
              <a:gd name="connsiteX28" fmla="*/ 1933303 w 3901440"/>
              <a:gd name="connsiteY28" fmla="*/ 298242 h 672710"/>
              <a:gd name="connsiteX29" fmla="*/ 1959428 w 3901440"/>
              <a:gd name="connsiteY29" fmla="*/ 289533 h 672710"/>
              <a:gd name="connsiteX30" fmla="*/ 2290354 w 3901440"/>
              <a:gd name="connsiteY30" fmla="*/ 280825 h 672710"/>
              <a:gd name="connsiteX31" fmla="*/ 2351314 w 3901440"/>
              <a:gd name="connsiteY31" fmla="*/ 245990 h 672710"/>
              <a:gd name="connsiteX32" fmla="*/ 2377440 w 3901440"/>
              <a:gd name="connsiteY32" fmla="*/ 228573 h 672710"/>
              <a:gd name="connsiteX33" fmla="*/ 2429691 w 3901440"/>
              <a:gd name="connsiteY33" fmla="*/ 211156 h 672710"/>
              <a:gd name="connsiteX34" fmla="*/ 2481943 w 3901440"/>
              <a:gd name="connsiteY34" fmla="*/ 193739 h 672710"/>
              <a:gd name="connsiteX35" fmla="*/ 2595154 w 3901440"/>
              <a:gd name="connsiteY35" fmla="*/ 176322 h 672710"/>
              <a:gd name="connsiteX36" fmla="*/ 2778034 w 3901440"/>
              <a:gd name="connsiteY36" fmla="*/ 167613 h 672710"/>
              <a:gd name="connsiteX37" fmla="*/ 2821577 w 3901440"/>
              <a:gd name="connsiteY37" fmla="*/ 158905 h 672710"/>
              <a:gd name="connsiteX38" fmla="*/ 2873828 w 3901440"/>
              <a:gd name="connsiteY38" fmla="*/ 124070 h 672710"/>
              <a:gd name="connsiteX39" fmla="*/ 2978331 w 3901440"/>
              <a:gd name="connsiteY39" fmla="*/ 89236 h 672710"/>
              <a:gd name="connsiteX40" fmla="*/ 3030583 w 3901440"/>
              <a:gd name="connsiteY40" fmla="*/ 54402 h 672710"/>
              <a:gd name="connsiteX41" fmla="*/ 3056708 w 3901440"/>
              <a:gd name="connsiteY41" fmla="*/ 36985 h 672710"/>
              <a:gd name="connsiteX42" fmla="*/ 3178628 w 3901440"/>
              <a:gd name="connsiteY42" fmla="*/ 10859 h 672710"/>
              <a:gd name="connsiteX43" fmla="*/ 3213463 w 3901440"/>
              <a:gd name="connsiteY43" fmla="*/ 2150 h 672710"/>
              <a:gd name="connsiteX44" fmla="*/ 3439886 w 3901440"/>
              <a:gd name="connsiteY44" fmla="*/ 19567 h 672710"/>
              <a:gd name="connsiteX45" fmla="*/ 3692434 w 3901440"/>
              <a:gd name="connsiteY45" fmla="*/ 19567 h 672710"/>
              <a:gd name="connsiteX46" fmla="*/ 3753394 w 3901440"/>
              <a:gd name="connsiteY46" fmla="*/ 54402 h 672710"/>
              <a:gd name="connsiteX47" fmla="*/ 3779520 w 3901440"/>
              <a:gd name="connsiteY47" fmla="*/ 63110 h 672710"/>
              <a:gd name="connsiteX48" fmla="*/ 3901440 w 3901440"/>
              <a:gd name="connsiteY48" fmla="*/ 54402 h 6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01440" h="672710">
                <a:moveTo>
                  <a:pt x="0" y="672710"/>
                </a:moveTo>
                <a:cubicBezTo>
                  <a:pt x="14514" y="669807"/>
                  <a:pt x="28913" y="666253"/>
                  <a:pt x="43543" y="664002"/>
                </a:cubicBezTo>
                <a:cubicBezTo>
                  <a:pt x="66674" y="660443"/>
                  <a:pt x="90632" y="661451"/>
                  <a:pt x="113211" y="655293"/>
                </a:cubicBezTo>
                <a:cubicBezTo>
                  <a:pt x="123309" y="652539"/>
                  <a:pt x="129976" y="642557"/>
                  <a:pt x="139337" y="637876"/>
                </a:cubicBezTo>
                <a:cubicBezTo>
                  <a:pt x="150764" y="632163"/>
                  <a:pt x="190526" y="622553"/>
                  <a:pt x="200297" y="620459"/>
                </a:cubicBezTo>
                <a:cubicBezTo>
                  <a:pt x="229243" y="614256"/>
                  <a:pt x="257837" y="604889"/>
                  <a:pt x="287383" y="603042"/>
                </a:cubicBezTo>
                <a:lnTo>
                  <a:pt x="426720" y="594333"/>
                </a:lnTo>
                <a:lnTo>
                  <a:pt x="470263" y="585625"/>
                </a:lnTo>
                <a:cubicBezTo>
                  <a:pt x="518491" y="576856"/>
                  <a:pt x="542848" y="575944"/>
                  <a:pt x="592183" y="559499"/>
                </a:cubicBezTo>
                <a:lnTo>
                  <a:pt x="644434" y="542082"/>
                </a:lnTo>
                <a:cubicBezTo>
                  <a:pt x="653143" y="536276"/>
                  <a:pt x="661199" y="529346"/>
                  <a:pt x="670560" y="524665"/>
                </a:cubicBezTo>
                <a:cubicBezTo>
                  <a:pt x="692000" y="513945"/>
                  <a:pt x="728866" y="510592"/>
                  <a:pt x="748937" y="507247"/>
                </a:cubicBezTo>
                <a:cubicBezTo>
                  <a:pt x="794919" y="484256"/>
                  <a:pt x="805251" y="474985"/>
                  <a:pt x="844731" y="463705"/>
                </a:cubicBezTo>
                <a:cubicBezTo>
                  <a:pt x="856240" y="460417"/>
                  <a:pt x="867954" y="457899"/>
                  <a:pt x="879566" y="454996"/>
                </a:cubicBezTo>
                <a:cubicBezTo>
                  <a:pt x="888274" y="449190"/>
                  <a:pt x="895245" y="438232"/>
                  <a:pt x="905691" y="437579"/>
                </a:cubicBezTo>
                <a:cubicBezTo>
                  <a:pt x="1005698" y="431328"/>
                  <a:pt x="993949" y="429650"/>
                  <a:pt x="1045028" y="463705"/>
                </a:cubicBezTo>
                <a:cubicBezTo>
                  <a:pt x="1085668" y="460802"/>
                  <a:pt x="1126454" y="459496"/>
                  <a:pt x="1166948" y="454996"/>
                </a:cubicBezTo>
                <a:cubicBezTo>
                  <a:pt x="1223206" y="448745"/>
                  <a:pt x="1181969" y="448557"/>
                  <a:pt x="1227908" y="428870"/>
                </a:cubicBezTo>
                <a:cubicBezTo>
                  <a:pt x="1238909" y="424155"/>
                  <a:pt x="1251279" y="423601"/>
                  <a:pt x="1262743" y="420162"/>
                </a:cubicBezTo>
                <a:cubicBezTo>
                  <a:pt x="1280328" y="414887"/>
                  <a:pt x="1297577" y="408551"/>
                  <a:pt x="1314994" y="402745"/>
                </a:cubicBezTo>
                <a:cubicBezTo>
                  <a:pt x="1323703" y="399842"/>
                  <a:pt x="1332909" y="398141"/>
                  <a:pt x="1341120" y="394036"/>
                </a:cubicBezTo>
                <a:cubicBezTo>
                  <a:pt x="1352731" y="388230"/>
                  <a:pt x="1363799" y="381177"/>
                  <a:pt x="1375954" y="376619"/>
                </a:cubicBezTo>
                <a:cubicBezTo>
                  <a:pt x="1403770" y="366188"/>
                  <a:pt x="1437520" y="367506"/>
                  <a:pt x="1463040" y="350493"/>
                </a:cubicBezTo>
                <a:lnTo>
                  <a:pt x="1489166" y="333076"/>
                </a:lnTo>
                <a:cubicBezTo>
                  <a:pt x="1550126" y="335979"/>
                  <a:pt x="1611390" y="335045"/>
                  <a:pt x="1672046" y="341785"/>
                </a:cubicBezTo>
                <a:cubicBezTo>
                  <a:pt x="1690293" y="343812"/>
                  <a:pt x="1724297" y="359202"/>
                  <a:pt x="1724297" y="359202"/>
                </a:cubicBezTo>
                <a:cubicBezTo>
                  <a:pt x="1729488" y="358553"/>
                  <a:pt x="1821084" y="348824"/>
                  <a:pt x="1837508" y="341785"/>
                </a:cubicBezTo>
                <a:cubicBezTo>
                  <a:pt x="1845055" y="338551"/>
                  <a:pt x="1847582" y="328039"/>
                  <a:pt x="1854926" y="324367"/>
                </a:cubicBezTo>
                <a:cubicBezTo>
                  <a:pt x="1854939" y="324360"/>
                  <a:pt x="1920233" y="302599"/>
                  <a:pt x="1933303" y="298242"/>
                </a:cubicBezTo>
                <a:cubicBezTo>
                  <a:pt x="1942011" y="295339"/>
                  <a:pt x="1950252" y="289774"/>
                  <a:pt x="1959428" y="289533"/>
                </a:cubicBezTo>
                <a:lnTo>
                  <a:pt x="2290354" y="280825"/>
                </a:lnTo>
                <a:cubicBezTo>
                  <a:pt x="2353996" y="238396"/>
                  <a:pt x="2273984" y="290178"/>
                  <a:pt x="2351314" y="245990"/>
                </a:cubicBezTo>
                <a:cubicBezTo>
                  <a:pt x="2360401" y="240797"/>
                  <a:pt x="2367876" y="232824"/>
                  <a:pt x="2377440" y="228573"/>
                </a:cubicBezTo>
                <a:cubicBezTo>
                  <a:pt x="2394217" y="221117"/>
                  <a:pt x="2412274" y="216962"/>
                  <a:pt x="2429691" y="211156"/>
                </a:cubicBezTo>
                <a:lnTo>
                  <a:pt x="2481943" y="193739"/>
                </a:lnTo>
                <a:cubicBezTo>
                  <a:pt x="2525624" y="185002"/>
                  <a:pt x="2546865" y="179652"/>
                  <a:pt x="2595154" y="176322"/>
                </a:cubicBezTo>
                <a:cubicBezTo>
                  <a:pt x="2656038" y="172123"/>
                  <a:pt x="2717074" y="170516"/>
                  <a:pt x="2778034" y="167613"/>
                </a:cubicBezTo>
                <a:cubicBezTo>
                  <a:pt x="2792548" y="164710"/>
                  <a:pt x="2808102" y="165030"/>
                  <a:pt x="2821577" y="158905"/>
                </a:cubicBezTo>
                <a:cubicBezTo>
                  <a:pt x="2840634" y="150243"/>
                  <a:pt x="2853520" y="129147"/>
                  <a:pt x="2873828" y="124070"/>
                </a:cubicBezTo>
                <a:cubicBezTo>
                  <a:pt x="2956091" y="103504"/>
                  <a:pt x="2922086" y="117358"/>
                  <a:pt x="2978331" y="89236"/>
                </a:cubicBezTo>
                <a:cubicBezTo>
                  <a:pt x="3008944" y="43315"/>
                  <a:pt x="2978096" y="76896"/>
                  <a:pt x="3030583" y="54402"/>
                </a:cubicBezTo>
                <a:cubicBezTo>
                  <a:pt x="3040203" y="50279"/>
                  <a:pt x="3047144" y="41236"/>
                  <a:pt x="3056708" y="36985"/>
                </a:cubicBezTo>
                <a:cubicBezTo>
                  <a:pt x="3105267" y="15403"/>
                  <a:pt x="3123751" y="17718"/>
                  <a:pt x="3178628" y="10859"/>
                </a:cubicBezTo>
                <a:cubicBezTo>
                  <a:pt x="3190240" y="7956"/>
                  <a:pt x="3201494" y="2150"/>
                  <a:pt x="3213463" y="2150"/>
                </a:cubicBezTo>
                <a:cubicBezTo>
                  <a:pt x="3395606" y="2150"/>
                  <a:pt x="3354114" y="-9022"/>
                  <a:pt x="3439886" y="19567"/>
                </a:cubicBezTo>
                <a:cubicBezTo>
                  <a:pt x="3494020" y="17107"/>
                  <a:pt x="3618906" y="-486"/>
                  <a:pt x="3692434" y="19567"/>
                </a:cubicBezTo>
                <a:cubicBezTo>
                  <a:pt x="3726018" y="28726"/>
                  <a:pt x="3725021" y="40216"/>
                  <a:pt x="3753394" y="54402"/>
                </a:cubicBezTo>
                <a:cubicBezTo>
                  <a:pt x="3761605" y="58507"/>
                  <a:pt x="3770811" y="60207"/>
                  <a:pt x="3779520" y="63110"/>
                </a:cubicBezTo>
                <a:lnTo>
                  <a:pt x="3901440" y="54402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 rot="467444">
            <a:off x="5724584" y="4650377"/>
            <a:ext cx="205951" cy="28070"/>
          </a:xfrm>
          <a:custGeom>
            <a:avLst/>
            <a:gdLst>
              <a:gd name="connsiteX0" fmla="*/ 0 w 269966"/>
              <a:gd name="connsiteY0" fmla="*/ 8709 h 28070"/>
              <a:gd name="connsiteX1" fmla="*/ 182880 w 269966"/>
              <a:gd name="connsiteY1" fmla="*/ 17417 h 28070"/>
              <a:gd name="connsiteX2" fmla="*/ 261257 w 269966"/>
              <a:gd name="connsiteY2" fmla="*/ 17417 h 28070"/>
              <a:gd name="connsiteX3" fmla="*/ 269966 w 269966"/>
              <a:gd name="connsiteY3" fmla="*/ 0 h 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6" h="28070">
                <a:moveTo>
                  <a:pt x="0" y="8709"/>
                </a:moveTo>
                <a:cubicBezTo>
                  <a:pt x="60960" y="11612"/>
                  <a:pt x="122045" y="12550"/>
                  <a:pt x="182880" y="17417"/>
                </a:cubicBezTo>
                <a:cubicBezTo>
                  <a:pt x="223374" y="20656"/>
                  <a:pt x="216738" y="39677"/>
                  <a:pt x="261257" y="17417"/>
                </a:cubicBezTo>
                <a:cubicBezTo>
                  <a:pt x="267063" y="14514"/>
                  <a:pt x="267063" y="5806"/>
                  <a:pt x="269966" y="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463043" y="-1"/>
            <a:ext cx="1076599" cy="5267326"/>
            <a:chOff x="1463043" y="-1"/>
            <a:chExt cx="1076599" cy="1415143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755471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60569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832070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548702" y="4880544"/>
            <a:ext cx="1022499" cy="1304925"/>
            <a:chOff x="7548702" y="4880544"/>
            <a:chExt cx="1022499" cy="13049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702" y="5082928"/>
              <a:ext cx="704850" cy="704850"/>
            </a:xfrm>
            <a:prstGeom prst="rect">
              <a:avLst/>
            </a:prstGeom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477" y="4880544"/>
              <a:ext cx="628650" cy="1304925"/>
            </a:xfrm>
            <a:prstGeom prst="rect">
              <a:avLst/>
            </a:prstGeom>
            <a:extLst>
              <a:ext uri="{53640926-AAD7-44D8-BBD7-CCE9431645EC}">
                <a14:shadowObscured xmlns="" xmlns:a14="http://schemas.microsoft.com/office/drawing/2010/main" val="1"/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501" y="5427636"/>
              <a:ext cx="647700" cy="61912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066" y="5095505"/>
            <a:ext cx="600075" cy="8572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146" y="5087691"/>
            <a:ext cx="647700" cy="619125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966200" y="0"/>
            <a:ext cx="177800" cy="685800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" y="6286500"/>
            <a:ext cx="9137668" cy="5715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769" y="5631170"/>
            <a:ext cx="628650" cy="63817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373" r="-2"/>
          <a:stretch/>
        </p:blipFill>
        <p:spPr bwMode="auto">
          <a:xfrm>
            <a:off x="2699657" y="1190847"/>
            <a:ext cx="10149568" cy="51330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32869" y="4933996"/>
            <a:ext cx="828675" cy="1038225"/>
            <a:chOff x="4432869" y="4933996"/>
            <a:chExt cx="828675" cy="10382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69" y="4933996"/>
              <a:ext cx="828675" cy="1038225"/>
            </a:xfrm>
            <a:prstGeom prst="rect">
              <a:avLst/>
            </a:prstGeom>
            <a:extLst>
              <a:ext uri="{53640926-AAD7-44D8-BBD7-CCE9431645EC}">
                <a14:shadowObscured xmlns="" xmlns:a14="http://schemas.microsoft.com/office/drawing/2010/main" val="1"/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9" y="5435630"/>
              <a:ext cx="466725" cy="514350"/>
            </a:xfrm>
            <a:prstGeom prst="rect">
              <a:avLst/>
            </a:prstGeom>
          </p:spPr>
        </p:pic>
      </p:grpSp>
      <p:pic>
        <p:nvPicPr>
          <p:cNvPr id="37" name="Picture 36" descr="Foto4588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6689" y="2466754"/>
            <a:ext cx="2955852" cy="2796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 descr="Foto400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3201" y="723014"/>
            <a:ext cx="3677536" cy="3242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 descr="Foto4013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43450" y="2317898"/>
            <a:ext cx="3528680" cy="3157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1063254" y="5911703"/>
            <a:ext cx="6865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SAEFUL, SUMYATI, WIDIATI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50" advClick="0" advTm="1600">
        <p:push dir="u"/>
      </p:transition>
    </mc:Choice>
    <mc:Fallback>
      <p:transition advClick="0" advTm="16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KELEMAHAN KURIKULUM </a:t>
            </a:r>
          </a:p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1984</a:t>
            </a:r>
          </a:p>
          <a:p>
            <a:pPr marL="457200" indent="-457200" algn="ctr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Kritik</a:t>
            </a:r>
            <a:r>
              <a:rPr lang="en-US" sz="2400" dirty="0" smtClean="0"/>
              <a:t> </a:t>
            </a:r>
            <a:r>
              <a:rPr lang="en-US" sz="2400" dirty="0" err="1" smtClean="0"/>
              <a:t>bertebaran</a:t>
            </a:r>
            <a:r>
              <a:rPr lang="en-US" sz="2400" dirty="0" smtClean="0"/>
              <a:t>, </a:t>
            </a:r>
            <a:r>
              <a:rPr lang="en-US" sz="2400" dirty="0" err="1" smtClean="0"/>
              <a:t>lantaran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dinilai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kelompok-kelompok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mendesakkan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isu-isu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. </a:t>
            </a:r>
            <a:r>
              <a:rPr lang="en-US" sz="2400" dirty="0" err="1" smtClean="0"/>
              <a:t>Walhasil</a:t>
            </a:r>
            <a:r>
              <a:rPr lang="en-US" sz="2400" dirty="0" smtClean="0"/>
              <a:t>,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1994 </a:t>
            </a:r>
            <a:r>
              <a:rPr lang="en-US" sz="2400" dirty="0" err="1" smtClean="0"/>
              <a:t>menjelma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super </a:t>
            </a:r>
            <a:r>
              <a:rPr lang="en-US" sz="2400" dirty="0" err="1" smtClean="0"/>
              <a:t>pada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(content oriented) </a:t>
            </a:r>
            <a:r>
              <a:rPr lang="en-US" sz="2400" dirty="0" err="1" smtClean="0"/>
              <a:t>memberatkan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/</a:t>
            </a:r>
            <a:r>
              <a:rPr lang="en-US" sz="2400" dirty="0" err="1" smtClean="0"/>
              <a:t>substansi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sukar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berpikir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bermakna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Kurikulum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agama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1994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memaksakan</a:t>
            </a:r>
            <a:r>
              <a:rPr lang="en-US" sz="2400" dirty="0" smtClean="0"/>
              <a:t> target </a:t>
            </a:r>
            <a:r>
              <a:rPr lang="en-US" sz="2400" dirty="0" err="1" smtClean="0"/>
              <a:t>bahan</a:t>
            </a:r>
            <a:r>
              <a:rPr lang="en-US" sz="2400" dirty="0" smtClean="0"/>
              <a:t> ajar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86329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57650" y="3762374"/>
            <a:ext cx="3790949" cy="2790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KELEBIHAN KURIKULUM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2004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Pendidikan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berbasis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kompetensi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menitikberatkan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pengembangan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kompetensi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tugas-tugas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tertentu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sesuai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standard performance yang </a:t>
            </a:r>
            <a:r>
              <a:rPr lang="en-US" sz="2800" dirty="0" err="1" smtClean="0">
                <a:solidFill>
                  <a:schemeClr val="bg1"/>
                </a:solidFill>
              </a:rPr>
              <a:t>telah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ditetapkan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upaya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mempersiapkan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individu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Sejalan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visi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pendidikan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mengarahkan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dua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pengembangan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yaitu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memenuhi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kebutuhan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masa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kebutuhan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masa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datang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Kompetensi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kurikulum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cukup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lengkap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meliuti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segala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sesuatu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berbagai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konteks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kompensi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menjelaskan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pengalaman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kometensi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hasil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kompetensi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dihasilkan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terukur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23850" y="0"/>
            <a:ext cx="1200150" cy="100965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KBK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KELEMAHAN KURIKULUM </a:t>
            </a:r>
          </a:p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2004</a:t>
            </a:r>
          </a:p>
          <a:p>
            <a:pPr marL="457200" indent="-457200" algn="ctr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Kritik</a:t>
            </a:r>
            <a:r>
              <a:rPr lang="en-US" sz="2400" dirty="0" smtClean="0"/>
              <a:t> </a:t>
            </a:r>
            <a:r>
              <a:rPr lang="en-US" sz="2400" dirty="0" err="1" smtClean="0"/>
              <a:t>bertebaran</a:t>
            </a:r>
            <a:r>
              <a:rPr lang="en-US" sz="2400" dirty="0" smtClean="0"/>
              <a:t>, </a:t>
            </a:r>
            <a:r>
              <a:rPr lang="en-US" sz="2400" dirty="0" err="1" smtClean="0"/>
              <a:t>lantaran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dinilai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kelompok-kelompok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mendesakkan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isu-isu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. </a:t>
            </a:r>
            <a:r>
              <a:rPr lang="en-US" sz="2400" dirty="0" err="1" smtClean="0"/>
              <a:t>Walhasil</a:t>
            </a:r>
            <a:r>
              <a:rPr lang="en-US" sz="2400" dirty="0" smtClean="0"/>
              <a:t>,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1994 </a:t>
            </a:r>
            <a:r>
              <a:rPr lang="en-US" sz="2400" dirty="0" err="1" smtClean="0"/>
              <a:t>menjelma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super </a:t>
            </a:r>
            <a:r>
              <a:rPr lang="en-US" sz="2400" dirty="0" err="1" smtClean="0"/>
              <a:t>pada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(content oriented) </a:t>
            </a:r>
            <a:r>
              <a:rPr lang="en-US" sz="2400" dirty="0" err="1" smtClean="0"/>
              <a:t>memberatkan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/</a:t>
            </a:r>
            <a:r>
              <a:rPr lang="en-US" sz="2400" dirty="0" err="1" smtClean="0"/>
              <a:t>substansi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sukar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berpikir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bermakna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Kurikulum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agama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1994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memaksakan</a:t>
            </a:r>
            <a:r>
              <a:rPr lang="en-US" sz="2400" dirty="0" smtClean="0"/>
              <a:t> target </a:t>
            </a:r>
            <a:r>
              <a:rPr lang="en-US" sz="2400" dirty="0" err="1" smtClean="0"/>
              <a:t>bahan</a:t>
            </a:r>
            <a:r>
              <a:rPr lang="en-US" sz="2400" dirty="0" smtClean="0"/>
              <a:t> ajar</a:t>
            </a:r>
          </a:p>
        </p:txBody>
      </p:sp>
      <p:sp>
        <p:nvSpPr>
          <p:cNvPr id="3" name="Oval 2"/>
          <p:cNvSpPr/>
          <p:nvPr/>
        </p:nvSpPr>
        <p:spPr>
          <a:xfrm>
            <a:off x="323850" y="133350"/>
            <a:ext cx="1200150" cy="100965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KBK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395046" y="2362200"/>
                <a:ext cx="1424688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86329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2006</a:t>
            </a:r>
            <a:endParaRPr kumimoji="0" lang="en-US" sz="13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38600" y="3848100"/>
            <a:ext cx="38481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KELEBIHAN KURIKULUM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2006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Secara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teori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memberikan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otonomi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secra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luas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pada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sekolah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mengembangkan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kreativitas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inovasinya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dalam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meningkatkan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kualitas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pendidikan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sesuai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dengan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potensi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daerahnya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Tenaga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kependidikan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termotivasi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meningkatkan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kreatifitas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inovasi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menggali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potensi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sekolah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sehingga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mampu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menjadi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agen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bagi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pembangunan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masyarakat</a:t>
            </a:r>
            <a:r>
              <a:rPr lang="en-US" sz="2400" b="1" dirty="0" smtClean="0">
                <a:solidFill>
                  <a:srgbClr val="FFFF00"/>
                </a:solidFill>
              </a:rPr>
              <a:t> yang </a:t>
            </a:r>
            <a:r>
              <a:rPr lang="en-US" sz="2400" b="1" dirty="0" err="1" smtClean="0">
                <a:solidFill>
                  <a:srgbClr val="FFFF00"/>
                </a:solidFill>
              </a:rPr>
              <a:t>mengakar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pada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potensi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lokal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Sekolah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leluasa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ambil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peranan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dalam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pendidikan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membentuk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siswa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sebagai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pengambil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peranan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dalam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masyarakat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Kurikulum</a:t>
            </a:r>
            <a:r>
              <a:rPr lang="en-US" sz="2400" b="1" dirty="0" smtClean="0">
                <a:solidFill>
                  <a:srgbClr val="FFFF00"/>
                </a:solidFill>
              </a:rPr>
              <a:t> in </a:t>
            </a:r>
            <a:r>
              <a:rPr lang="en-US" sz="2400" b="1" dirty="0" err="1" smtClean="0">
                <a:solidFill>
                  <a:srgbClr val="FFFF00"/>
                </a:solidFill>
              </a:rPr>
              <a:t>memberika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kesempatan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kepada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para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siswa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mengembangkan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dirinya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luar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sekolah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karana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telah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terjadi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pengurangan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kepadatan</a:t>
            </a:r>
            <a:r>
              <a:rPr lang="en-US" sz="2400" b="1" dirty="0" smtClean="0">
                <a:solidFill>
                  <a:srgbClr val="FFFF00"/>
                </a:solidFill>
              </a:rPr>
              <a:t> jam </a:t>
            </a:r>
            <a:r>
              <a:rPr lang="en-US" sz="2400" b="1" dirty="0" err="1" smtClean="0">
                <a:solidFill>
                  <a:srgbClr val="FFFF00"/>
                </a:solidFill>
              </a:rPr>
              <a:t>pelajaran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342900"/>
            <a:ext cx="1352550" cy="11811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KTSP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KELEMAHAN KURIKULUM </a:t>
            </a:r>
          </a:p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2006</a:t>
            </a:r>
          </a:p>
          <a:p>
            <a:pPr marL="457200" indent="-457200" algn="ctr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Banyak</a:t>
            </a:r>
            <a:r>
              <a:rPr lang="en-US" sz="2000" b="1" dirty="0" smtClean="0"/>
              <a:t> guru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memahami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hakekat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akibatnya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pembelajaran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maupun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administrasi</a:t>
            </a:r>
            <a:r>
              <a:rPr lang="en-US" sz="2000" b="1" dirty="0" smtClean="0"/>
              <a:t> guru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berubah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istilah-istilah</a:t>
            </a:r>
            <a:endParaRPr lang="en-US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kemampuan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kalangan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penyelenggara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memungkinkan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adanya</a:t>
            </a:r>
            <a:r>
              <a:rPr lang="en-US" sz="2000" b="1" dirty="0" smtClean="0"/>
              <a:t> kopi paste </a:t>
            </a:r>
            <a:r>
              <a:rPr lang="en-US" sz="2000" b="1" dirty="0" err="1" smtClean="0"/>
              <a:t>kurikulum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sekedaar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memenuhi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persyaratan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administrasi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aplikasinya</a:t>
            </a:r>
            <a:r>
              <a:rPr lang="en-US" sz="2000" b="1" dirty="0" smtClean="0"/>
              <a:t> pun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dikehendakI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KTSP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dibarengi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tersedianya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sarana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prasarana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guru-guru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menerapkan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ide-ide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kreatifnya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/>
              <a:t>Penilaian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menekankan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ternyata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terlalu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dihiraukan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buktinya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Ujian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merupakan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belajar</a:t>
            </a:r>
            <a:r>
              <a:rPr lang="en-US" sz="2000" b="1" dirty="0" smtClean="0"/>
              <a:t> verbal </a:t>
            </a:r>
            <a:r>
              <a:rPr lang="en-US" sz="2000" b="1" dirty="0" err="1" smtClean="0"/>
              <a:t>tertulis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kelulusan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dominan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/>
              <a:t>Otonomi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sekolah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kecenderungan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dilanggar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buktinya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selalu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soal-soal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tes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diseragamkan</a:t>
            </a:r>
            <a:endParaRPr lang="en-US" sz="2000" b="1" dirty="0"/>
          </a:p>
        </p:txBody>
      </p:sp>
      <p:sp>
        <p:nvSpPr>
          <p:cNvPr id="3" name="Oval 2"/>
          <p:cNvSpPr/>
          <p:nvPr/>
        </p:nvSpPr>
        <p:spPr>
          <a:xfrm>
            <a:off x="495300" y="57150"/>
            <a:ext cx="1352550" cy="9715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KTSP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2800" b="1" dirty="0" smtClean="0">
                <a:solidFill>
                  <a:schemeClr val="tx1"/>
                </a:solidFill>
              </a:rPr>
              <a:t>REKOMENDASI</a:t>
            </a:r>
          </a:p>
          <a:p>
            <a:pPr marL="457200" indent="-457200" algn="ctr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Kurikulum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harus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terlepas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kepentingan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politik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menjerumuskan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bangsa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pemenuhan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kelompok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tertentu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Kurikulum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hendaknya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memiliki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landasan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keilmuan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kuat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diaplikasikan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perilaku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karya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Kurikulum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hendaknya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dirubah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diganti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namun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berangkat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landasan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filosofis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psikologis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sosial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budaya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pengetahuan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teknologi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organisatoris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ditingkatkan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sehingga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melahirkan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prestasi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semakin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tinggi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besar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2800" b="1" dirty="0" smtClean="0">
                <a:solidFill>
                  <a:srgbClr val="FFFF00"/>
                </a:solidFill>
              </a:rPr>
              <a:t>KESIMPULAN</a:t>
            </a:r>
          </a:p>
          <a:p>
            <a:pPr marL="742950" indent="-742950"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/>
              <a:t>Kurikulum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berubah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jaman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dimasanya</a:t>
            </a:r>
            <a:r>
              <a:rPr lang="en-US" sz="2800" dirty="0" smtClean="0"/>
              <a:t>.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sepuluh</a:t>
            </a:r>
            <a:r>
              <a:rPr lang="en-US" sz="2800" dirty="0" smtClean="0"/>
              <a:t> kali </a:t>
            </a:r>
            <a:r>
              <a:rPr lang="en-US" sz="2800" dirty="0" err="1" smtClean="0"/>
              <a:t>sejak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1947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2006.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kurikulum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dipengaruhi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politik</a:t>
            </a:r>
            <a:r>
              <a:rPr lang="en-US" sz="2800" dirty="0" smtClean="0"/>
              <a:t>, </a:t>
            </a:r>
            <a:r>
              <a:rPr lang="en-US" sz="2800" dirty="0" err="1" smtClean="0"/>
              <a:t>kepentingan</a:t>
            </a:r>
            <a:r>
              <a:rPr lang="en-US" sz="2800" dirty="0" smtClean="0"/>
              <a:t> </a:t>
            </a:r>
            <a:r>
              <a:rPr lang="en-US" sz="2800" dirty="0" err="1" smtClean="0"/>
              <a:t>golongan</a:t>
            </a:r>
            <a:r>
              <a:rPr lang="en-US" sz="2800" dirty="0" smtClean="0"/>
              <a:t>, </a:t>
            </a:r>
            <a:r>
              <a:rPr lang="en-US" sz="2800" dirty="0" err="1" smtClean="0"/>
              <a:t>pemenuhan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instan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pendek</a:t>
            </a:r>
            <a:r>
              <a:rPr lang="en-US" sz="2800" dirty="0" smtClean="0"/>
              <a:t>. Hal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sekedar</a:t>
            </a:r>
            <a:r>
              <a:rPr lang="en-US" sz="2800" dirty="0" smtClean="0"/>
              <a:t> </a:t>
            </a:r>
            <a:r>
              <a:rPr lang="en-US" sz="2800" dirty="0" err="1" smtClean="0"/>
              <a:t>mempertahankan</a:t>
            </a:r>
            <a:r>
              <a:rPr lang="en-US" sz="2800" dirty="0" smtClean="0"/>
              <a:t> </a:t>
            </a:r>
            <a:r>
              <a:rPr lang="en-US" sz="2800" dirty="0" err="1" smtClean="0"/>
              <a:t>eksistensi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5146040" y="1388745"/>
            <a:ext cx="2050010" cy="2190037"/>
            <a:chOff x="5085080" y="1442085"/>
            <a:chExt cx="2050010" cy="2190037"/>
          </a:xfrm>
        </p:grpSpPr>
        <p:sp>
          <p:nvSpPr>
            <p:cNvPr id="15" name="Oval 14"/>
            <p:cNvSpPr/>
            <p:nvPr/>
          </p:nvSpPr>
          <p:spPr>
            <a:xfrm>
              <a:off x="5093854" y="1505527"/>
              <a:ext cx="2041236" cy="2041236"/>
            </a:xfrm>
            <a:prstGeom prst="ellipse">
              <a:avLst/>
            </a:prstGeom>
            <a:noFill/>
            <a:ln w="15557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alpha val="64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85080" y="1498600"/>
              <a:ext cx="2044700" cy="2044700"/>
            </a:xfrm>
            <a:prstGeom prst="ellipse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25000"/>
                  </a:schemeClr>
                </a:gs>
                <a:gs pos="39999">
                  <a:schemeClr val="bg1">
                    <a:lumMod val="75000"/>
                    <a:alpha val="24000"/>
                  </a:schemeClr>
                </a:gs>
                <a:gs pos="70000">
                  <a:schemeClr val="bg1">
                    <a:lumMod val="65000"/>
                    <a:alpha val="31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Extract 16"/>
            <p:cNvSpPr/>
            <p:nvPr/>
          </p:nvSpPr>
          <p:spPr>
            <a:xfrm rot="12338484">
              <a:off x="5773036" y="1565275"/>
              <a:ext cx="1051177" cy="119697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5000 w 10000"/>
                <a:gd name="connsiteY3" fmla="*/ 9945 h 10000"/>
                <a:gd name="connsiteX4" fmla="*/ 0 w 10000"/>
                <a:gd name="connsiteY4" fmla="*/ 10000 h 10000"/>
                <a:gd name="connsiteX0" fmla="*/ 0 w 10000"/>
                <a:gd name="connsiteY0" fmla="*/ 10000 h 10934"/>
                <a:gd name="connsiteX1" fmla="*/ 5000 w 10000"/>
                <a:gd name="connsiteY1" fmla="*/ 0 h 10934"/>
                <a:gd name="connsiteX2" fmla="*/ 10000 w 10000"/>
                <a:gd name="connsiteY2" fmla="*/ 10000 h 10934"/>
                <a:gd name="connsiteX3" fmla="*/ 5000 w 10000"/>
                <a:gd name="connsiteY3" fmla="*/ 10934 h 10934"/>
                <a:gd name="connsiteX4" fmla="*/ 0 w 10000"/>
                <a:gd name="connsiteY4" fmla="*/ 10000 h 10934"/>
                <a:gd name="connsiteX0" fmla="*/ 0 w 10000"/>
                <a:gd name="connsiteY0" fmla="*/ 10000 h 11150"/>
                <a:gd name="connsiteX1" fmla="*/ 5000 w 10000"/>
                <a:gd name="connsiteY1" fmla="*/ 0 h 11150"/>
                <a:gd name="connsiteX2" fmla="*/ 10000 w 10000"/>
                <a:gd name="connsiteY2" fmla="*/ 10000 h 11150"/>
                <a:gd name="connsiteX3" fmla="*/ 5000 w 10000"/>
                <a:gd name="connsiteY3" fmla="*/ 10934 h 11150"/>
                <a:gd name="connsiteX4" fmla="*/ 0 w 10000"/>
                <a:gd name="connsiteY4" fmla="*/ 10000 h 11150"/>
                <a:gd name="connsiteX0" fmla="*/ 0 w 10000"/>
                <a:gd name="connsiteY0" fmla="*/ 10000 h 11150"/>
                <a:gd name="connsiteX1" fmla="*/ 5000 w 10000"/>
                <a:gd name="connsiteY1" fmla="*/ 0 h 11150"/>
                <a:gd name="connsiteX2" fmla="*/ 10000 w 10000"/>
                <a:gd name="connsiteY2" fmla="*/ 10000 h 11150"/>
                <a:gd name="connsiteX3" fmla="*/ 5000 w 10000"/>
                <a:gd name="connsiteY3" fmla="*/ 10934 h 11150"/>
                <a:gd name="connsiteX4" fmla="*/ 0 w 10000"/>
                <a:gd name="connsiteY4" fmla="*/ 10000 h 11150"/>
                <a:gd name="connsiteX0" fmla="*/ 0 w 10000"/>
                <a:gd name="connsiteY0" fmla="*/ 10000 h 10943"/>
                <a:gd name="connsiteX1" fmla="*/ 5000 w 10000"/>
                <a:gd name="connsiteY1" fmla="*/ 0 h 10943"/>
                <a:gd name="connsiteX2" fmla="*/ 10000 w 10000"/>
                <a:gd name="connsiteY2" fmla="*/ 10000 h 10943"/>
                <a:gd name="connsiteX3" fmla="*/ 5000 w 10000"/>
                <a:gd name="connsiteY3" fmla="*/ 10934 h 10943"/>
                <a:gd name="connsiteX4" fmla="*/ 0 w 10000"/>
                <a:gd name="connsiteY4" fmla="*/ 10000 h 10943"/>
                <a:gd name="connsiteX0" fmla="*/ 0 w 10000"/>
                <a:gd name="connsiteY0" fmla="*/ 10000 h 10943"/>
                <a:gd name="connsiteX1" fmla="*/ 5000 w 10000"/>
                <a:gd name="connsiteY1" fmla="*/ 0 h 10943"/>
                <a:gd name="connsiteX2" fmla="*/ 10000 w 10000"/>
                <a:gd name="connsiteY2" fmla="*/ 10000 h 10943"/>
                <a:gd name="connsiteX3" fmla="*/ 5000 w 10000"/>
                <a:gd name="connsiteY3" fmla="*/ 10934 h 10943"/>
                <a:gd name="connsiteX4" fmla="*/ 0 w 10000"/>
                <a:gd name="connsiteY4" fmla="*/ 10000 h 10943"/>
                <a:gd name="connsiteX0" fmla="*/ 0 w 10000"/>
                <a:gd name="connsiteY0" fmla="*/ 10000 h 10943"/>
                <a:gd name="connsiteX1" fmla="*/ 5000 w 10000"/>
                <a:gd name="connsiteY1" fmla="*/ 0 h 10943"/>
                <a:gd name="connsiteX2" fmla="*/ 10000 w 10000"/>
                <a:gd name="connsiteY2" fmla="*/ 10000 h 10943"/>
                <a:gd name="connsiteX3" fmla="*/ 5000 w 10000"/>
                <a:gd name="connsiteY3" fmla="*/ 10934 h 10943"/>
                <a:gd name="connsiteX4" fmla="*/ 0 w 10000"/>
                <a:gd name="connsiteY4" fmla="*/ 10000 h 10943"/>
                <a:gd name="connsiteX0" fmla="*/ 0 w 10000"/>
                <a:gd name="connsiteY0" fmla="*/ 10000 h 10943"/>
                <a:gd name="connsiteX1" fmla="*/ 5000 w 10000"/>
                <a:gd name="connsiteY1" fmla="*/ 0 h 10943"/>
                <a:gd name="connsiteX2" fmla="*/ 10000 w 10000"/>
                <a:gd name="connsiteY2" fmla="*/ 10000 h 10943"/>
                <a:gd name="connsiteX3" fmla="*/ 5000 w 10000"/>
                <a:gd name="connsiteY3" fmla="*/ 10934 h 10943"/>
                <a:gd name="connsiteX4" fmla="*/ 0 w 10000"/>
                <a:gd name="connsiteY4" fmla="*/ 10000 h 10943"/>
                <a:gd name="connsiteX0" fmla="*/ 0 w 10000"/>
                <a:gd name="connsiteY0" fmla="*/ 10000 h 10943"/>
                <a:gd name="connsiteX1" fmla="*/ 5000 w 10000"/>
                <a:gd name="connsiteY1" fmla="*/ 0 h 10943"/>
                <a:gd name="connsiteX2" fmla="*/ 10000 w 10000"/>
                <a:gd name="connsiteY2" fmla="*/ 10000 h 10943"/>
                <a:gd name="connsiteX3" fmla="*/ 5000 w 10000"/>
                <a:gd name="connsiteY3" fmla="*/ 10934 h 10943"/>
                <a:gd name="connsiteX4" fmla="*/ 0 w 10000"/>
                <a:gd name="connsiteY4" fmla="*/ 10000 h 10943"/>
                <a:gd name="connsiteX0" fmla="*/ 0 w 10000"/>
                <a:gd name="connsiteY0" fmla="*/ 10000 h 10943"/>
                <a:gd name="connsiteX1" fmla="*/ 5000 w 10000"/>
                <a:gd name="connsiteY1" fmla="*/ 0 h 10943"/>
                <a:gd name="connsiteX2" fmla="*/ 10000 w 10000"/>
                <a:gd name="connsiteY2" fmla="*/ 10000 h 10943"/>
                <a:gd name="connsiteX3" fmla="*/ 5000 w 10000"/>
                <a:gd name="connsiteY3" fmla="*/ 10934 h 10943"/>
                <a:gd name="connsiteX4" fmla="*/ 0 w 10000"/>
                <a:gd name="connsiteY4" fmla="*/ 10000 h 10943"/>
                <a:gd name="connsiteX0" fmla="*/ 0 w 10000"/>
                <a:gd name="connsiteY0" fmla="*/ 10000 h 11387"/>
                <a:gd name="connsiteX1" fmla="*/ 5000 w 10000"/>
                <a:gd name="connsiteY1" fmla="*/ 0 h 11387"/>
                <a:gd name="connsiteX2" fmla="*/ 10000 w 10000"/>
                <a:gd name="connsiteY2" fmla="*/ 10000 h 11387"/>
                <a:gd name="connsiteX3" fmla="*/ 5000 w 10000"/>
                <a:gd name="connsiteY3" fmla="*/ 11387 h 11387"/>
                <a:gd name="connsiteX4" fmla="*/ 0 w 10000"/>
                <a:gd name="connsiteY4" fmla="*/ 10000 h 1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387">
                  <a:moveTo>
                    <a:pt x="0" y="10000"/>
                  </a:moveTo>
                  <a:lnTo>
                    <a:pt x="5000" y="0"/>
                  </a:lnTo>
                  <a:lnTo>
                    <a:pt x="10000" y="10000"/>
                  </a:lnTo>
                  <a:cubicBezTo>
                    <a:pt x="7912" y="10943"/>
                    <a:pt x="6667" y="11387"/>
                    <a:pt x="5000" y="11387"/>
                  </a:cubicBezTo>
                  <a:cubicBezTo>
                    <a:pt x="3333" y="11387"/>
                    <a:pt x="2418" y="11108"/>
                    <a:pt x="0" y="100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8000"/>
                    <a:lumOff val="2000"/>
                    <a:alpha val="54000"/>
                  </a:schemeClr>
                </a:gs>
                <a:gs pos="39999">
                  <a:schemeClr val="bg1">
                    <a:lumMod val="75000"/>
                    <a:alpha val="60000"/>
                  </a:schemeClr>
                </a:gs>
                <a:gs pos="70000">
                  <a:schemeClr val="bg1">
                    <a:lumMod val="65000"/>
                    <a:alpha val="52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496049" y="1442085"/>
              <a:ext cx="535306" cy="399337"/>
              <a:chOff x="6305549" y="1442085"/>
              <a:chExt cx="535306" cy="39933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6217324" y="1530311"/>
                <a:ext cx="399336" cy="222885"/>
              </a:xfrm>
              <a:prstGeom prst="line">
                <a:avLst/>
              </a:prstGeom>
              <a:noFill/>
              <a:ln w="53975" cap="sq">
                <a:gradFill flip="none" rotWithShape="1">
                  <a:gsLst>
                    <a:gs pos="0">
                      <a:srgbClr val="FFFFFF">
                        <a:alpha val="73000"/>
                      </a:srgbClr>
                    </a:gs>
                    <a:gs pos="7001">
                      <a:srgbClr val="E6E6E6">
                        <a:alpha val="80000"/>
                        <a:lumMod val="83000"/>
                        <a:lumOff val="17000"/>
                      </a:srgbClr>
                    </a:gs>
                    <a:gs pos="32001">
                      <a:srgbClr val="7D8496">
                        <a:alpha val="83000"/>
                        <a:lumMod val="70000"/>
                        <a:lumOff val="30000"/>
                      </a:srgbClr>
                    </a:gs>
                    <a:gs pos="47000">
                      <a:srgbClr val="E6E6E6">
                        <a:lumMod val="69000"/>
                        <a:lumOff val="31000"/>
                        <a:alpha val="83000"/>
                      </a:srgbClr>
                    </a:gs>
                    <a:gs pos="85001">
                      <a:srgbClr val="7D8496">
                        <a:alpha val="77000"/>
                        <a:lumMod val="74000"/>
                        <a:lumOff val="26000"/>
                      </a:srgbClr>
                    </a:gs>
                    <a:gs pos="100000">
                      <a:srgbClr val="E6E6E6">
                        <a:alpha val="76000"/>
                        <a:lumMod val="84000"/>
                        <a:lumOff val="16000"/>
                      </a:srgbClr>
                    </a:gs>
                  </a:gsLst>
                  <a:lin ang="540000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6536055" y="1442085"/>
                <a:ext cx="304800" cy="0"/>
              </a:xfrm>
              <a:prstGeom prst="line">
                <a:avLst/>
              </a:prstGeom>
              <a:noFill/>
              <a:ln w="53975" cap="sq">
                <a:gradFill flip="none" rotWithShape="1">
                  <a:gsLst>
                    <a:gs pos="0">
                      <a:srgbClr val="FFFFFF">
                        <a:alpha val="73000"/>
                      </a:srgbClr>
                    </a:gs>
                    <a:gs pos="7001">
                      <a:srgbClr val="E6E6E6">
                        <a:alpha val="80000"/>
                        <a:lumMod val="83000"/>
                        <a:lumOff val="17000"/>
                      </a:srgbClr>
                    </a:gs>
                    <a:gs pos="32001">
                      <a:srgbClr val="7D8496">
                        <a:alpha val="83000"/>
                        <a:lumMod val="70000"/>
                        <a:lumOff val="30000"/>
                      </a:srgbClr>
                    </a:gs>
                    <a:gs pos="47000">
                      <a:srgbClr val="E6E6E6">
                        <a:lumMod val="69000"/>
                        <a:lumOff val="31000"/>
                        <a:alpha val="83000"/>
                      </a:srgbClr>
                    </a:gs>
                    <a:gs pos="85001">
                      <a:srgbClr val="7D8496">
                        <a:alpha val="77000"/>
                        <a:lumMod val="74000"/>
                        <a:lumOff val="26000"/>
                      </a:srgbClr>
                    </a:gs>
                    <a:gs pos="100000">
                      <a:srgbClr val="E6E6E6">
                        <a:alpha val="76000"/>
                        <a:lumMod val="84000"/>
                        <a:lumOff val="16000"/>
                      </a:srgbClr>
                    </a:gs>
                  </a:gsLst>
                  <a:lin ang="540000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 rot="10800000">
              <a:off x="5191124" y="3232785"/>
              <a:ext cx="535306" cy="399337"/>
              <a:chOff x="6305549" y="1442085"/>
              <a:chExt cx="535306" cy="39933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217324" y="1530311"/>
                <a:ext cx="399336" cy="222885"/>
              </a:xfrm>
              <a:prstGeom prst="line">
                <a:avLst/>
              </a:prstGeom>
              <a:noFill/>
              <a:ln w="53975" cap="sq">
                <a:gradFill flip="none" rotWithShape="1">
                  <a:gsLst>
                    <a:gs pos="0">
                      <a:srgbClr val="FFFFFF">
                        <a:alpha val="73000"/>
                      </a:srgbClr>
                    </a:gs>
                    <a:gs pos="7001">
                      <a:srgbClr val="E6E6E6">
                        <a:alpha val="80000"/>
                        <a:lumMod val="83000"/>
                        <a:lumOff val="17000"/>
                      </a:srgbClr>
                    </a:gs>
                    <a:gs pos="32001">
                      <a:srgbClr val="7D8496">
                        <a:alpha val="83000"/>
                        <a:lumMod val="70000"/>
                        <a:lumOff val="30000"/>
                      </a:srgbClr>
                    </a:gs>
                    <a:gs pos="47000">
                      <a:srgbClr val="E6E6E6">
                        <a:lumMod val="69000"/>
                        <a:lumOff val="31000"/>
                        <a:alpha val="83000"/>
                      </a:srgbClr>
                    </a:gs>
                    <a:gs pos="85001">
                      <a:srgbClr val="7D8496">
                        <a:alpha val="77000"/>
                        <a:lumMod val="74000"/>
                        <a:lumOff val="26000"/>
                      </a:srgbClr>
                    </a:gs>
                    <a:gs pos="100000">
                      <a:srgbClr val="E6E6E6">
                        <a:alpha val="76000"/>
                        <a:lumMod val="84000"/>
                        <a:lumOff val="16000"/>
                      </a:srgbClr>
                    </a:gs>
                  </a:gsLst>
                  <a:lin ang="540000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6536055" y="1442085"/>
                <a:ext cx="304800" cy="0"/>
              </a:xfrm>
              <a:prstGeom prst="line">
                <a:avLst/>
              </a:prstGeom>
              <a:noFill/>
              <a:ln w="53975" cap="sq">
                <a:gradFill flip="none" rotWithShape="1">
                  <a:gsLst>
                    <a:gs pos="0">
                      <a:srgbClr val="FFFFFF">
                        <a:alpha val="73000"/>
                      </a:srgbClr>
                    </a:gs>
                    <a:gs pos="7001">
                      <a:srgbClr val="E6E6E6">
                        <a:alpha val="80000"/>
                        <a:lumMod val="83000"/>
                        <a:lumOff val="17000"/>
                      </a:srgbClr>
                    </a:gs>
                    <a:gs pos="32001">
                      <a:srgbClr val="7D8496">
                        <a:alpha val="83000"/>
                        <a:lumMod val="70000"/>
                        <a:lumOff val="30000"/>
                      </a:srgbClr>
                    </a:gs>
                    <a:gs pos="47000">
                      <a:srgbClr val="E6E6E6">
                        <a:lumMod val="69000"/>
                        <a:lumOff val="31000"/>
                        <a:alpha val="83000"/>
                      </a:srgbClr>
                    </a:gs>
                    <a:gs pos="85001">
                      <a:srgbClr val="7D8496">
                        <a:alpha val="77000"/>
                        <a:lumMod val="74000"/>
                        <a:lumOff val="26000"/>
                      </a:srgbClr>
                    </a:gs>
                    <a:gs pos="100000">
                      <a:srgbClr val="E6E6E6">
                        <a:alpha val="76000"/>
                        <a:lumMod val="84000"/>
                        <a:lumOff val="16000"/>
                      </a:srgbClr>
                    </a:gs>
                  </a:gsLst>
                  <a:lin ang="540000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>
            <a:off x="4577082" y="3811180"/>
            <a:ext cx="3151185" cy="1587574"/>
            <a:chOff x="4531362" y="3864520"/>
            <a:chExt cx="3151185" cy="1587574"/>
          </a:xfrm>
        </p:grpSpPr>
        <p:cxnSp>
          <p:nvCxnSpPr>
            <p:cNvPr id="51" name="Straight Connector 50"/>
            <p:cNvCxnSpPr/>
            <p:nvPr/>
          </p:nvCxnSpPr>
          <p:spPr>
            <a:xfrm rot="10800000" flipV="1">
              <a:off x="6476649" y="5447536"/>
              <a:ext cx="596296" cy="4558"/>
            </a:xfrm>
            <a:prstGeom prst="line">
              <a:avLst/>
            </a:prstGeom>
            <a:noFill/>
            <a:ln w="14287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5103225" y="4307475"/>
              <a:ext cx="1969720" cy="695715"/>
              <a:chOff x="4423641" y="4351020"/>
              <a:chExt cx="2614468" cy="69571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4423641" y="4814830"/>
                <a:ext cx="2590800" cy="9525"/>
              </a:xfrm>
              <a:prstGeom prst="line">
                <a:avLst/>
              </a:prstGeom>
              <a:noFill/>
              <a:ln w="161925" cap="sq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423641" y="5043055"/>
                <a:ext cx="2614468" cy="3680"/>
              </a:xfrm>
              <a:prstGeom prst="line">
                <a:avLst/>
              </a:prstGeom>
              <a:noFill/>
              <a:ln w="161925" cap="sq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423641" y="4351020"/>
                <a:ext cx="2590800" cy="9525"/>
              </a:xfrm>
              <a:prstGeom prst="line">
                <a:avLst/>
              </a:prstGeom>
              <a:noFill/>
              <a:ln w="161925" cap="sq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423641" y="4582925"/>
                <a:ext cx="2590800" cy="9525"/>
              </a:xfrm>
              <a:prstGeom prst="line">
                <a:avLst/>
              </a:prstGeom>
              <a:noFill/>
              <a:ln w="161925" cap="sq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round/>
              </a:ln>
              <a:effectLst>
                <a:glow rad="127000">
                  <a:schemeClr val="bg1">
                    <a:alpha val="5000"/>
                  </a:schemeClr>
                </a:glo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4531362" y="3864520"/>
              <a:ext cx="554182" cy="517739"/>
              <a:chOff x="4395070" y="3975100"/>
              <a:chExt cx="498908" cy="453113"/>
            </a:xfrm>
          </p:grpSpPr>
          <p:sp>
            <p:nvSpPr>
              <p:cNvPr id="54" name="Oval Callout 53"/>
              <p:cNvSpPr/>
              <p:nvPr/>
            </p:nvSpPr>
            <p:spPr>
              <a:xfrm rot="2355549" flipH="1">
                <a:off x="4395070" y="3975100"/>
                <a:ext cx="288802" cy="352911"/>
              </a:xfrm>
              <a:custGeom>
                <a:avLst/>
                <a:gdLst>
                  <a:gd name="connsiteX0" fmla="*/ 153725 w 527050"/>
                  <a:gd name="connsiteY0" fmla="*/ 600075 h 533400"/>
                  <a:gd name="connsiteX1" fmla="*/ 134021 w 527050"/>
                  <a:gd name="connsiteY1" fmla="*/ 498973 h 533400"/>
                  <a:gd name="connsiteX2" fmla="*/ 21751 w 527050"/>
                  <a:gd name="connsiteY2" fmla="*/ 160602 h 533400"/>
                  <a:gd name="connsiteX3" fmla="*/ 346924 w 527050"/>
                  <a:gd name="connsiteY3" fmla="*/ 13708 h 533400"/>
                  <a:gd name="connsiteX4" fmla="*/ 520656 w 527050"/>
                  <a:gd name="connsiteY4" fmla="*/ 325100 h 533400"/>
                  <a:gd name="connsiteX5" fmla="*/ 229427 w 527050"/>
                  <a:gd name="connsiteY5" fmla="*/ 531158 h 533400"/>
                  <a:gd name="connsiteX6" fmla="*/ 153725 w 527050"/>
                  <a:gd name="connsiteY6" fmla="*/ 600075 h 533400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291602 w 589266"/>
                  <a:gd name="connsiteY5" fmla="*/ 53120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674795 h 1209658"/>
                  <a:gd name="connsiteX6" fmla="*/ 0 w 813103"/>
                  <a:gd name="connsiteY6" fmla="*/ 1209658 h 1209658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796888 h 1209658"/>
                  <a:gd name="connsiteX6" fmla="*/ 0 w 813103"/>
                  <a:gd name="connsiteY6" fmla="*/ 1209658 h 1209658"/>
                  <a:gd name="connsiteX0" fmla="*/ 0 w 867103"/>
                  <a:gd name="connsiteY0" fmla="*/ 1204103 h 1204103"/>
                  <a:gd name="connsiteX1" fmla="*/ 420033 w 867103"/>
                  <a:gd name="connsiteY1" fmla="*/ 605305 h 1204103"/>
                  <a:gd name="connsiteX2" fmla="*/ 307763 w 867103"/>
                  <a:gd name="connsiteY2" fmla="*/ 152634 h 1204103"/>
                  <a:gd name="connsiteX3" fmla="*/ 632936 w 867103"/>
                  <a:gd name="connsiteY3" fmla="*/ 5740 h 1204103"/>
                  <a:gd name="connsiteX4" fmla="*/ 863645 w 867103"/>
                  <a:gd name="connsiteY4" fmla="*/ 317132 h 1204103"/>
                  <a:gd name="connsiteX5" fmla="*/ 667839 w 867103"/>
                  <a:gd name="connsiteY5" fmla="*/ 791333 h 1204103"/>
                  <a:gd name="connsiteX6" fmla="*/ 0 w 867103"/>
                  <a:gd name="connsiteY6" fmla="*/ 1204103 h 1204103"/>
                  <a:gd name="connsiteX0" fmla="*/ 0 w 863645"/>
                  <a:gd name="connsiteY0" fmla="*/ 1204103 h 1204103"/>
                  <a:gd name="connsiteX1" fmla="*/ 420033 w 863645"/>
                  <a:gd name="connsiteY1" fmla="*/ 605305 h 1204103"/>
                  <a:gd name="connsiteX2" fmla="*/ 307763 w 863645"/>
                  <a:gd name="connsiteY2" fmla="*/ 152634 h 1204103"/>
                  <a:gd name="connsiteX3" fmla="*/ 632936 w 863645"/>
                  <a:gd name="connsiteY3" fmla="*/ 5740 h 1204103"/>
                  <a:gd name="connsiteX4" fmla="*/ 863645 w 863645"/>
                  <a:gd name="connsiteY4" fmla="*/ 317132 h 1204103"/>
                  <a:gd name="connsiteX5" fmla="*/ 667839 w 863645"/>
                  <a:gd name="connsiteY5" fmla="*/ 791333 h 1204103"/>
                  <a:gd name="connsiteX6" fmla="*/ 0 w 863645"/>
                  <a:gd name="connsiteY6" fmla="*/ 1204103 h 1204103"/>
                  <a:gd name="connsiteX0" fmla="*/ 0 w 867149"/>
                  <a:gd name="connsiteY0" fmla="*/ 1204103 h 1204103"/>
                  <a:gd name="connsiteX1" fmla="*/ 420033 w 867149"/>
                  <a:gd name="connsiteY1" fmla="*/ 605305 h 1204103"/>
                  <a:gd name="connsiteX2" fmla="*/ 307763 w 867149"/>
                  <a:gd name="connsiteY2" fmla="*/ 152634 h 1204103"/>
                  <a:gd name="connsiteX3" fmla="*/ 632936 w 867149"/>
                  <a:gd name="connsiteY3" fmla="*/ 5740 h 1204103"/>
                  <a:gd name="connsiteX4" fmla="*/ 863645 w 867149"/>
                  <a:gd name="connsiteY4" fmla="*/ 317132 h 1204103"/>
                  <a:gd name="connsiteX5" fmla="*/ 667839 w 867149"/>
                  <a:gd name="connsiteY5" fmla="*/ 791333 h 1204103"/>
                  <a:gd name="connsiteX6" fmla="*/ 0 w 867149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719 h 1204719"/>
                  <a:gd name="connsiteX1" fmla="*/ 420033 w 863741"/>
                  <a:gd name="connsiteY1" fmla="*/ 671037 h 1204719"/>
                  <a:gd name="connsiteX2" fmla="*/ 307763 w 863741"/>
                  <a:gd name="connsiteY2" fmla="*/ 153250 h 1204719"/>
                  <a:gd name="connsiteX3" fmla="*/ 632936 w 863741"/>
                  <a:gd name="connsiteY3" fmla="*/ 6356 h 1204719"/>
                  <a:gd name="connsiteX4" fmla="*/ 863645 w 863741"/>
                  <a:gd name="connsiteY4" fmla="*/ 317748 h 1204719"/>
                  <a:gd name="connsiteX5" fmla="*/ 667839 w 863741"/>
                  <a:gd name="connsiteY5" fmla="*/ 791949 h 1204719"/>
                  <a:gd name="connsiteX6" fmla="*/ 0 w 863741"/>
                  <a:gd name="connsiteY6" fmla="*/ 1204719 h 1204719"/>
                  <a:gd name="connsiteX0" fmla="*/ 0 w 863741"/>
                  <a:gd name="connsiteY0" fmla="*/ 1199154 h 1199154"/>
                  <a:gd name="connsiteX1" fmla="*/ 420033 w 863741"/>
                  <a:gd name="connsiteY1" fmla="*/ 665472 h 1199154"/>
                  <a:gd name="connsiteX2" fmla="*/ 307763 w 863741"/>
                  <a:gd name="connsiteY2" fmla="*/ 237220 h 1199154"/>
                  <a:gd name="connsiteX3" fmla="*/ 632936 w 863741"/>
                  <a:gd name="connsiteY3" fmla="*/ 791 h 1199154"/>
                  <a:gd name="connsiteX4" fmla="*/ 863645 w 863741"/>
                  <a:gd name="connsiteY4" fmla="*/ 312183 h 1199154"/>
                  <a:gd name="connsiteX5" fmla="*/ 667839 w 863741"/>
                  <a:gd name="connsiteY5" fmla="*/ 786384 h 1199154"/>
                  <a:gd name="connsiteX6" fmla="*/ 0 w 863741"/>
                  <a:gd name="connsiteY6" fmla="*/ 1199154 h 1199154"/>
                  <a:gd name="connsiteX0" fmla="*/ 0 w 864042"/>
                  <a:gd name="connsiteY0" fmla="*/ 1126438 h 1126438"/>
                  <a:gd name="connsiteX1" fmla="*/ 420033 w 864042"/>
                  <a:gd name="connsiteY1" fmla="*/ 592756 h 1126438"/>
                  <a:gd name="connsiteX2" fmla="*/ 307763 w 864042"/>
                  <a:gd name="connsiteY2" fmla="*/ 164504 h 1126438"/>
                  <a:gd name="connsiteX3" fmla="*/ 632936 w 864042"/>
                  <a:gd name="connsiteY3" fmla="*/ 1331 h 1126438"/>
                  <a:gd name="connsiteX4" fmla="*/ 863645 w 864042"/>
                  <a:gd name="connsiteY4" fmla="*/ 239467 h 1126438"/>
                  <a:gd name="connsiteX5" fmla="*/ 667839 w 864042"/>
                  <a:gd name="connsiteY5" fmla="*/ 713668 h 1126438"/>
                  <a:gd name="connsiteX6" fmla="*/ 0 w 864042"/>
                  <a:gd name="connsiteY6" fmla="*/ 1126438 h 1126438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6437 h 1126437"/>
                  <a:gd name="connsiteX1" fmla="*/ 420033 w 864042"/>
                  <a:gd name="connsiteY1" fmla="*/ 592755 h 1126437"/>
                  <a:gd name="connsiteX2" fmla="*/ 307763 w 864042"/>
                  <a:gd name="connsiteY2" fmla="*/ 164503 h 1126437"/>
                  <a:gd name="connsiteX3" fmla="*/ 632936 w 864042"/>
                  <a:gd name="connsiteY3" fmla="*/ 1330 h 1126437"/>
                  <a:gd name="connsiteX4" fmla="*/ 863645 w 864042"/>
                  <a:gd name="connsiteY4" fmla="*/ 239466 h 1126437"/>
                  <a:gd name="connsiteX5" fmla="*/ 667839 w 864042"/>
                  <a:gd name="connsiteY5" fmla="*/ 782853 h 1126437"/>
                  <a:gd name="connsiteX6" fmla="*/ 0 w 864042"/>
                  <a:gd name="connsiteY6" fmla="*/ 1126437 h 1126437"/>
                  <a:gd name="connsiteX0" fmla="*/ 0 w 864042"/>
                  <a:gd name="connsiteY0" fmla="*/ 1130788 h 1130788"/>
                  <a:gd name="connsiteX1" fmla="*/ 420033 w 864042"/>
                  <a:gd name="connsiteY1" fmla="*/ 597106 h 1130788"/>
                  <a:gd name="connsiteX2" fmla="*/ 307763 w 864042"/>
                  <a:gd name="connsiteY2" fmla="*/ 168854 h 1130788"/>
                  <a:gd name="connsiteX3" fmla="*/ 632936 w 864042"/>
                  <a:gd name="connsiteY3" fmla="*/ 5681 h 1130788"/>
                  <a:gd name="connsiteX4" fmla="*/ 863645 w 864042"/>
                  <a:gd name="connsiteY4" fmla="*/ 243817 h 1130788"/>
                  <a:gd name="connsiteX5" fmla="*/ 667839 w 864042"/>
                  <a:gd name="connsiteY5" fmla="*/ 787204 h 1130788"/>
                  <a:gd name="connsiteX6" fmla="*/ 0 w 864042"/>
                  <a:gd name="connsiteY6" fmla="*/ 1130788 h 1130788"/>
                  <a:gd name="connsiteX0" fmla="*/ 0 w 864042"/>
                  <a:gd name="connsiteY0" fmla="*/ 1125263 h 1125263"/>
                  <a:gd name="connsiteX1" fmla="*/ 420033 w 864042"/>
                  <a:gd name="connsiteY1" fmla="*/ 591581 h 1125263"/>
                  <a:gd name="connsiteX2" fmla="*/ 307763 w 864042"/>
                  <a:gd name="connsiteY2" fmla="*/ 220306 h 1125263"/>
                  <a:gd name="connsiteX3" fmla="*/ 632936 w 864042"/>
                  <a:gd name="connsiteY3" fmla="*/ 156 h 1125263"/>
                  <a:gd name="connsiteX4" fmla="*/ 863645 w 864042"/>
                  <a:gd name="connsiteY4" fmla="*/ 238292 h 1125263"/>
                  <a:gd name="connsiteX5" fmla="*/ 667839 w 864042"/>
                  <a:gd name="connsiteY5" fmla="*/ 781679 h 1125263"/>
                  <a:gd name="connsiteX6" fmla="*/ 0 w 864042"/>
                  <a:gd name="connsiteY6" fmla="*/ 1125263 h 1125263"/>
                  <a:gd name="connsiteX0" fmla="*/ 0 w 864042"/>
                  <a:gd name="connsiteY0" fmla="*/ 1125346 h 1125346"/>
                  <a:gd name="connsiteX1" fmla="*/ 420033 w 864042"/>
                  <a:gd name="connsiteY1" fmla="*/ 591664 h 1125346"/>
                  <a:gd name="connsiteX2" fmla="*/ 307763 w 864042"/>
                  <a:gd name="connsiteY2" fmla="*/ 220389 h 1125346"/>
                  <a:gd name="connsiteX3" fmla="*/ 632936 w 864042"/>
                  <a:gd name="connsiteY3" fmla="*/ 239 h 1125346"/>
                  <a:gd name="connsiteX4" fmla="*/ 863645 w 864042"/>
                  <a:gd name="connsiteY4" fmla="*/ 238375 h 1125346"/>
                  <a:gd name="connsiteX5" fmla="*/ 667839 w 864042"/>
                  <a:gd name="connsiteY5" fmla="*/ 781762 h 1125346"/>
                  <a:gd name="connsiteX6" fmla="*/ 0 w 864042"/>
                  <a:gd name="connsiteY6" fmla="*/ 1125346 h 1125346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029 h 1059142"/>
                  <a:gd name="connsiteX1" fmla="*/ 420033 w 868651"/>
                  <a:gd name="connsiteY1" fmla="*/ 591533 h 1059142"/>
                  <a:gd name="connsiteX2" fmla="*/ 307763 w 868651"/>
                  <a:gd name="connsiteY2" fmla="*/ 220258 h 1059142"/>
                  <a:gd name="connsiteX3" fmla="*/ 632936 w 868651"/>
                  <a:gd name="connsiteY3" fmla="*/ 108 h 1059142"/>
                  <a:gd name="connsiteX4" fmla="*/ 863645 w 868651"/>
                  <a:gd name="connsiteY4" fmla="*/ 238244 h 1059142"/>
                  <a:gd name="connsiteX5" fmla="*/ 667839 w 868651"/>
                  <a:gd name="connsiteY5" fmla="*/ 781631 h 1059142"/>
                  <a:gd name="connsiteX6" fmla="*/ 0 w 868651"/>
                  <a:gd name="connsiteY6" fmla="*/ 1056029 h 1059142"/>
                  <a:gd name="connsiteX0" fmla="*/ 0 w 868651"/>
                  <a:gd name="connsiteY0" fmla="*/ 1060188 h 1063301"/>
                  <a:gd name="connsiteX1" fmla="*/ 420033 w 868651"/>
                  <a:gd name="connsiteY1" fmla="*/ 595692 h 1063301"/>
                  <a:gd name="connsiteX2" fmla="*/ 307763 w 868651"/>
                  <a:gd name="connsiteY2" fmla="*/ 163370 h 1063301"/>
                  <a:gd name="connsiteX3" fmla="*/ 632936 w 868651"/>
                  <a:gd name="connsiteY3" fmla="*/ 4267 h 1063301"/>
                  <a:gd name="connsiteX4" fmla="*/ 863645 w 868651"/>
                  <a:gd name="connsiteY4" fmla="*/ 242403 h 1063301"/>
                  <a:gd name="connsiteX5" fmla="*/ 667839 w 868651"/>
                  <a:gd name="connsiteY5" fmla="*/ 785790 h 1063301"/>
                  <a:gd name="connsiteX6" fmla="*/ 0 w 868651"/>
                  <a:gd name="connsiteY6" fmla="*/ 1060188 h 1063301"/>
                  <a:gd name="connsiteX0" fmla="*/ 0 w 868651"/>
                  <a:gd name="connsiteY0" fmla="*/ 1059506 h 1062619"/>
                  <a:gd name="connsiteX1" fmla="*/ 420033 w 868651"/>
                  <a:gd name="connsiteY1" fmla="*/ 595010 h 1062619"/>
                  <a:gd name="connsiteX2" fmla="*/ 307763 w 868651"/>
                  <a:gd name="connsiteY2" fmla="*/ 162688 h 1062619"/>
                  <a:gd name="connsiteX3" fmla="*/ 632936 w 868651"/>
                  <a:gd name="connsiteY3" fmla="*/ 3585 h 1062619"/>
                  <a:gd name="connsiteX4" fmla="*/ 863645 w 868651"/>
                  <a:gd name="connsiteY4" fmla="*/ 241721 h 1062619"/>
                  <a:gd name="connsiteX5" fmla="*/ 667839 w 868651"/>
                  <a:gd name="connsiteY5" fmla="*/ 785108 h 1062619"/>
                  <a:gd name="connsiteX6" fmla="*/ 0 w 868651"/>
                  <a:gd name="connsiteY6" fmla="*/ 1059506 h 1062619"/>
                  <a:gd name="connsiteX0" fmla="*/ 0 w 868651"/>
                  <a:gd name="connsiteY0" fmla="*/ 1057611 h 1060724"/>
                  <a:gd name="connsiteX1" fmla="*/ 420033 w 868651"/>
                  <a:gd name="connsiteY1" fmla="*/ 646022 h 1060724"/>
                  <a:gd name="connsiteX2" fmla="*/ 307763 w 868651"/>
                  <a:gd name="connsiteY2" fmla="*/ 160793 h 1060724"/>
                  <a:gd name="connsiteX3" fmla="*/ 632936 w 868651"/>
                  <a:gd name="connsiteY3" fmla="*/ 1690 h 1060724"/>
                  <a:gd name="connsiteX4" fmla="*/ 863645 w 868651"/>
                  <a:gd name="connsiteY4" fmla="*/ 239826 h 1060724"/>
                  <a:gd name="connsiteX5" fmla="*/ 667839 w 868651"/>
                  <a:gd name="connsiteY5" fmla="*/ 783213 h 1060724"/>
                  <a:gd name="connsiteX6" fmla="*/ 0 w 868651"/>
                  <a:gd name="connsiteY6" fmla="*/ 1057611 h 1060724"/>
                  <a:gd name="connsiteX0" fmla="*/ 0 w 868651"/>
                  <a:gd name="connsiteY0" fmla="*/ 1058813 h 1061926"/>
                  <a:gd name="connsiteX1" fmla="*/ 420033 w 868651"/>
                  <a:gd name="connsiteY1" fmla="*/ 647224 h 1061926"/>
                  <a:gd name="connsiteX2" fmla="*/ 307763 w 868651"/>
                  <a:gd name="connsiteY2" fmla="*/ 161995 h 1061926"/>
                  <a:gd name="connsiteX3" fmla="*/ 632936 w 868651"/>
                  <a:gd name="connsiteY3" fmla="*/ 2892 h 1061926"/>
                  <a:gd name="connsiteX4" fmla="*/ 863645 w 868651"/>
                  <a:gd name="connsiteY4" fmla="*/ 241028 h 1061926"/>
                  <a:gd name="connsiteX5" fmla="*/ 667839 w 868651"/>
                  <a:gd name="connsiteY5" fmla="*/ 784415 h 1061926"/>
                  <a:gd name="connsiteX6" fmla="*/ 0 w 868651"/>
                  <a:gd name="connsiteY6" fmla="*/ 1058813 h 1061926"/>
                  <a:gd name="connsiteX0" fmla="*/ 0 w 868651"/>
                  <a:gd name="connsiteY0" fmla="*/ 1059537 h 1062650"/>
                  <a:gd name="connsiteX1" fmla="*/ 420033 w 868651"/>
                  <a:gd name="connsiteY1" fmla="*/ 647948 h 1062650"/>
                  <a:gd name="connsiteX2" fmla="*/ 307763 w 868651"/>
                  <a:gd name="connsiteY2" fmla="*/ 162719 h 1062650"/>
                  <a:gd name="connsiteX3" fmla="*/ 632936 w 868651"/>
                  <a:gd name="connsiteY3" fmla="*/ 3616 h 1062650"/>
                  <a:gd name="connsiteX4" fmla="*/ 863645 w 868651"/>
                  <a:gd name="connsiteY4" fmla="*/ 241752 h 1062650"/>
                  <a:gd name="connsiteX5" fmla="*/ 667839 w 868651"/>
                  <a:gd name="connsiteY5" fmla="*/ 785139 h 1062650"/>
                  <a:gd name="connsiteX6" fmla="*/ 0 w 868651"/>
                  <a:gd name="connsiteY6" fmla="*/ 1059537 h 1062650"/>
                  <a:gd name="connsiteX0" fmla="*/ 0 w 868651"/>
                  <a:gd name="connsiteY0" fmla="*/ 1059723 h 1062836"/>
                  <a:gd name="connsiteX1" fmla="*/ 420033 w 868651"/>
                  <a:gd name="connsiteY1" fmla="*/ 648134 h 1062836"/>
                  <a:gd name="connsiteX2" fmla="*/ 307763 w 868651"/>
                  <a:gd name="connsiteY2" fmla="*/ 162905 h 1062836"/>
                  <a:gd name="connsiteX3" fmla="*/ 632936 w 868651"/>
                  <a:gd name="connsiteY3" fmla="*/ 3802 h 1062836"/>
                  <a:gd name="connsiteX4" fmla="*/ 863645 w 868651"/>
                  <a:gd name="connsiteY4" fmla="*/ 241938 h 1062836"/>
                  <a:gd name="connsiteX5" fmla="*/ 667839 w 868651"/>
                  <a:gd name="connsiteY5" fmla="*/ 785325 h 1062836"/>
                  <a:gd name="connsiteX6" fmla="*/ 0 w 868651"/>
                  <a:gd name="connsiteY6" fmla="*/ 1059723 h 1062836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51" h="1061478">
                    <a:moveTo>
                      <a:pt x="0" y="1058365"/>
                    </a:moveTo>
                    <a:cubicBezTo>
                      <a:pt x="126445" y="948301"/>
                      <a:pt x="462584" y="786310"/>
                      <a:pt x="420033" y="646776"/>
                    </a:cubicBezTo>
                    <a:cubicBezTo>
                      <a:pt x="274901" y="632741"/>
                      <a:pt x="165297" y="393531"/>
                      <a:pt x="307763" y="161547"/>
                    </a:cubicBezTo>
                    <a:cubicBezTo>
                      <a:pt x="390054" y="27549"/>
                      <a:pt x="540289" y="-10728"/>
                      <a:pt x="632936" y="2444"/>
                    </a:cubicBezTo>
                    <a:cubicBezTo>
                      <a:pt x="725583" y="15616"/>
                      <a:pt x="837479" y="110326"/>
                      <a:pt x="863645" y="240580"/>
                    </a:cubicBezTo>
                    <a:cubicBezTo>
                      <a:pt x="889811" y="370834"/>
                      <a:pt x="811780" y="647670"/>
                      <a:pt x="667839" y="783967"/>
                    </a:cubicBezTo>
                    <a:cubicBezTo>
                      <a:pt x="523898" y="920264"/>
                      <a:pt x="290616" y="1086337"/>
                      <a:pt x="0" y="10583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8000"/>
                      <a:lumOff val="2000"/>
                      <a:alpha val="54000"/>
                    </a:schemeClr>
                  </a:gs>
                  <a:gs pos="39999">
                    <a:schemeClr val="bg1">
                      <a:lumMod val="75000"/>
                      <a:alpha val="60000"/>
                    </a:schemeClr>
                  </a:gs>
                  <a:gs pos="70000">
                    <a:schemeClr val="bg1">
                      <a:lumMod val="65000"/>
                      <a:alpha val="52000"/>
                    </a:schemeClr>
                  </a:gs>
                  <a:gs pos="100000">
                    <a:schemeClr val="bg1"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Callout 53"/>
              <p:cNvSpPr/>
              <p:nvPr/>
            </p:nvSpPr>
            <p:spPr>
              <a:xfrm rot="2355549" flipH="1">
                <a:off x="4605176" y="4075302"/>
                <a:ext cx="288802" cy="352911"/>
              </a:xfrm>
              <a:custGeom>
                <a:avLst/>
                <a:gdLst>
                  <a:gd name="connsiteX0" fmla="*/ 153725 w 527050"/>
                  <a:gd name="connsiteY0" fmla="*/ 600075 h 533400"/>
                  <a:gd name="connsiteX1" fmla="*/ 134021 w 527050"/>
                  <a:gd name="connsiteY1" fmla="*/ 498973 h 533400"/>
                  <a:gd name="connsiteX2" fmla="*/ 21751 w 527050"/>
                  <a:gd name="connsiteY2" fmla="*/ 160602 h 533400"/>
                  <a:gd name="connsiteX3" fmla="*/ 346924 w 527050"/>
                  <a:gd name="connsiteY3" fmla="*/ 13708 h 533400"/>
                  <a:gd name="connsiteX4" fmla="*/ 520656 w 527050"/>
                  <a:gd name="connsiteY4" fmla="*/ 325100 h 533400"/>
                  <a:gd name="connsiteX5" fmla="*/ 229427 w 527050"/>
                  <a:gd name="connsiteY5" fmla="*/ 531158 h 533400"/>
                  <a:gd name="connsiteX6" fmla="*/ 153725 w 527050"/>
                  <a:gd name="connsiteY6" fmla="*/ 600075 h 533400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291602 w 589266"/>
                  <a:gd name="connsiteY5" fmla="*/ 53120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674795 h 1209658"/>
                  <a:gd name="connsiteX6" fmla="*/ 0 w 813103"/>
                  <a:gd name="connsiteY6" fmla="*/ 1209658 h 1209658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796888 h 1209658"/>
                  <a:gd name="connsiteX6" fmla="*/ 0 w 813103"/>
                  <a:gd name="connsiteY6" fmla="*/ 1209658 h 1209658"/>
                  <a:gd name="connsiteX0" fmla="*/ 0 w 867103"/>
                  <a:gd name="connsiteY0" fmla="*/ 1204103 h 1204103"/>
                  <a:gd name="connsiteX1" fmla="*/ 420033 w 867103"/>
                  <a:gd name="connsiteY1" fmla="*/ 605305 h 1204103"/>
                  <a:gd name="connsiteX2" fmla="*/ 307763 w 867103"/>
                  <a:gd name="connsiteY2" fmla="*/ 152634 h 1204103"/>
                  <a:gd name="connsiteX3" fmla="*/ 632936 w 867103"/>
                  <a:gd name="connsiteY3" fmla="*/ 5740 h 1204103"/>
                  <a:gd name="connsiteX4" fmla="*/ 863645 w 867103"/>
                  <a:gd name="connsiteY4" fmla="*/ 317132 h 1204103"/>
                  <a:gd name="connsiteX5" fmla="*/ 667839 w 867103"/>
                  <a:gd name="connsiteY5" fmla="*/ 791333 h 1204103"/>
                  <a:gd name="connsiteX6" fmla="*/ 0 w 867103"/>
                  <a:gd name="connsiteY6" fmla="*/ 1204103 h 1204103"/>
                  <a:gd name="connsiteX0" fmla="*/ 0 w 863645"/>
                  <a:gd name="connsiteY0" fmla="*/ 1204103 h 1204103"/>
                  <a:gd name="connsiteX1" fmla="*/ 420033 w 863645"/>
                  <a:gd name="connsiteY1" fmla="*/ 605305 h 1204103"/>
                  <a:gd name="connsiteX2" fmla="*/ 307763 w 863645"/>
                  <a:gd name="connsiteY2" fmla="*/ 152634 h 1204103"/>
                  <a:gd name="connsiteX3" fmla="*/ 632936 w 863645"/>
                  <a:gd name="connsiteY3" fmla="*/ 5740 h 1204103"/>
                  <a:gd name="connsiteX4" fmla="*/ 863645 w 863645"/>
                  <a:gd name="connsiteY4" fmla="*/ 317132 h 1204103"/>
                  <a:gd name="connsiteX5" fmla="*/ 667839 w 863645"/>
                  <a:gd name="connsiteY5" fmla="*/ 791333 h 1204103"/>
                  <a:gd name="connsiteX6" fmla="*/ 0 w 863645"/>
                  <a:gd name="connsiteY6" fmla="*/ 1204103 h 1204103"/>
                  <a:gd name="connsiteX0" fmla="*/ 0 w 867149"/>
                  <a:gd name="connsiteY0" fmla="*/ 1204103 h 1204103"/>
                  <a:gd name="connsiteX1" fmla="*/ 420033 w 867149"/>
                  <a:gd name="connsiteY1" fmla="*/ 605305 h 1204103"/>
                  <a:gd name="connsiteX2" fmla="*/ 307763 w 867149"/>
                  <a:gd name="connsiteY2" fmla="*/ 152634 h 1204103"/>
                  <a:gd name="connsiteX3" fmla="*/ 632936 w 867149"/>
                  <a:gd name="connsiteY3" fmla="*/ 5740 h 1204103"/>
                  <a:gd name="connsiteX4" fmla="*/ 863645 w 867149"/>
                  <a:gd name="connsiteY4" fmla="*/ 317132 h 1204103"/>
                  <a:gd name="connsiteX5" fmla="*/ 667839 w 867149"/>
                  <a:gd name="connsiteY5" fmla="*/ 791333 h 1204103"/>
                  <a:gd name="connsiteX6" fmla="*/ 0 w 867149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719 h 1204719"/>
                  <a:gd name="connsiteX1" fmla="*/ 420033 w 863741"/>
                  <a:gd name="connsiteY1" fmla="*/ 671037 h 1204719"/>
                  <a:gd name="connsiteX2" fmla="*/ 307763 w 863741"/>
                  <a:gd name="connsiteY2" fmla="*/ 153250 h 1204719"/>
                  <a:gd name="connsiteX3" fmla="*/ 632936 w 863741"/>
                  <a:gd name="connsiteY3" fmla="*/ 6356 h 1204719"/>
                  <a:gd name="connsiteX4" fmla="*/ 863645 w 863741"/>
                  <a:gd name="connsiteY4" fmla="*/ 317748 h 1204719"/>
                  <a:gd name="connsiteX5" fmla="*/ 667839 w 863741"/>
                  <a:gd name="connsiteY5" fmla="*/ 791949 h 1204719"/>
                  <a:gd name="connsiteX6" fmla="*/ 0 w 863741"/>
                  <a:gd name="connsiteY6" fmla="*/ 1204719 h 1204719"/>
                  <a:gd name="connsiteX0" fmla="*/ 0 w 863741"/>
                  <a:gd name="connsiteY0" fmla="*/ 1199154 h 1199154"/>
                  <a:gd name="connsiteX1" fmla="*/ 420033 w 863741"/>
                  <a:gd name="connsiteY1" fmla="*/ 665472 h 1199154"/>
                  <a:gd name="connsiteX2" fmla="*/ 307763 w 863741"/>
                  <a:gd name="connsiteY2" fmla="*/ 237220 h 1199154"/>
                  <a:gd name="connsiteX3" fmla="*/ 632936 w 863741"/>
                  <a:gd name="connsiteY3" fmla="*/ 791 h 1199154"/>
                  <a:gd name="connsiteX4" fmla="*/ 863645 w 863741"/>
                  <a:gd name="connsiteY4" fmla="*/ 312183 h 1199154"/>
                  <a:gd name="connsiteX5" fmla="*/ 667839 w 863741"/>
                  <a:gd name="connsiteY5" fmla="*/ 786384 h 1199154"/>
                  <a:gd name="connsiteX6" fmla="*/ 0 w 863741"/>
                  <a:gd name="connsiteY6" fmla="*/ 1199154 h 1199154"/>
                  <a:gd name="connsiteX0" fmla="*/ 0 w 864042"/>
                  <a:gd name="connsiteY0" fmla="*/ 1126438 h 1126438"/>
                  <a:gd name="connsiteX1" fmla="*/ 420033 w 864042"/>
                  <a:gd name="connsiteY1" fmla="*/ 592756 h 1126438"/>
                  <a:gd name="connsiteX2" fmla="*/ 307763 w 864042"/>
                  <a:gd name="connsiteY2" fmla="*/ 164504 h 1126438"/>
                  <a:gd name="connsiteX3" fmla="*/ 632936 w 864042"/>
                  <a:gd name="connsiteY3" fmla="*/ 1331 h 1126438"/>
                  <a:gd name="connsiteX4" fmla="*/ 863645 w 864042"/>
                  <a:gd name="connsiteY4" fmla="*/ 239467 h 1126438"/>
                  <a:gd name="connsiteX5" fmla="*/ 667839 w 864042"/>
                  <a:gd name="connsiteY5" fmla="*/ 713668 h 1126438"/>
                  <a:gd name="connsiteX6" fmla="*/ 0 w 864042"/>
                  <a:gd name="connsiteY6" fmla="*/ 1126438 h 1126438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6437 h 1126437"/>
                  <a:gd name="connsiteX1" fmla="*/ 420033 w 864042"/>
                  <a:gd name="connsiteY1" fmla="*/ 592755 h 1126437"/>
                  <a:gd name="connsiteX2" fmla="*/ 307763 w 864042"/>
                  <a:gd name="connsiteY2" fmla="*/ 164503 h 1126437"/>
                  <a:gd name="connsiteX3" fmla="*/ 632936 w 864042"/>
                  <a:gd name="connsiteY3" fmla="*/ 1330 h 1126437"/>
                  <a:gd name="connsiteX4" fmla="*/ 863645 w 864042"/>
                  <a:gd name="connsiteY4" fmla="*/ 239466 h 1126437"/>
                  <a:gd name="connsiteX5" fmla="*/ 667839 w 864042"/>
                  <a:gd name="connsiteY5" fmla="*/ 782853 h 1126437"/>
                  <a:gd name="connsiteX6" fmla="*/ 0 w 864042"/>
                  <a:gd name="connsiteY6" fmla="*/ 1126437 h 1126437"/>
                  <a:gd name="connsiteX0" fmla="*/ 0 w 864042"/>
                  <a:gd name="connsiteY0" fmla="*/ 1130788 h 1130788"/>
                  <a:gd name="connsiteX1" fmla="*/ 420033 w 864042"/>
                  <a:gd name="connsiteY1" fmla="*/ 597106 h 1130788"/>
                  <a:gd name="connsiteX2" fmla="*/ 307763 w 864042"/>
                  <a:gd name="connsiteY2" fmla="*/ 168854 h 1130788"/>
                  <a:gd name="connsiteX3" fmla="*/ 632936 w 864042"/>
                  <a:gd name="connsiteY3" fmla="*/ 5681 h 1130788"/>
                  <a:gd name="connsiteX4" fmla="*/ 863645 w 864042"/>
                  <a:gd name="connsiteY4" fmla="*/ 243817 h 1130788"/>
                  <a:gd name="connsiteX5" fmla="*/ 667839 w 864042"/>
                  <a:gd name="connsiteY5" fmla="*/ 787204 h 1130788"/>
                  <a:gd name="connsiteX6" fmla="*/ 0 w 864042"/>
                  <a:gd name="connsiteY6" fmla="*/ 1130788 h 1130788"/>
                  <a:gd name="connsiteX0" fmla="*/ 0 w 864042"/>
                  <a:gd name="connsiteY0" fmla="*/ 1125263 h 1125263"/>
                  <a:gd name="connsiteX1" fmla="*/ 420033 w 864042"/>
                  <a:gd name="connsiteY1" fmla="*/ 591581 h 1125263"/>
                  <a:gd name="connsiteX2" fmla="*/ 307763 w 864042"/>
                  <a:gd name="connsiteY2" fmla="*/ 220306 h 1125263"/>
                  <a:gd name="connsiteX3" fmla="*/ 632936 w 864042"/>
                  <a:gd name="connsiteY3" fmla="*/ 156 h 1125263"/>
                  <a:gd name="connsiteX4" fmla="*/ 863645 w 864042"/>
                  <a:gd name="connsiteY4" fmla="*/ 238292 h 1125263"/>
                  <a:gd name="connsiteX5" fmla="*/ 667839 w 864042"/>
                  <a:gd name="connsiteY5" fmla="*/ 781679 h 1125263"/>
                  <a:gd name="connsiteX6" fmla="*/ 0 w 864042"/>
                  <a:gd name="connsiteY6" fmla="*/ 1125263 h 1125263"/>
                  <a:gd name="connsiteX0" fmla="*/ 0 w 864042"/>
                  <a:gd name="connsiteY0" fmla="*/ 1125346 h 1125346"/>
                  <a:gd name="connsiteX1" fmla="*/ 420033 w 864042"/>
                  <a:gd name="connsiteY1" fmla="*/ 591664 h 1125346"/>
                  <a:gd name="connsiteX2" fmla="*/ 307763 w 864042"/>
                  <a:gd name="connsiteY2" fmla="*/ 220389 h 1125346"/>
                  <a:gd name="connsiteX3" fmla="*/ 632936 w 864042"/>
                  <a:gd name="connsiteY3" fmla="*/ 239 h 1125346"/>
                  <a:gd name="connsiteX4" fmla="*/ 863645 w 864042"/>
                  <a:gd name="connsiteY4" fmla="*/ 238375 h 1125346"/>
                  <a:gd name="connsiteX5" fmla="*/ 667839 w 864042"/>
                  <a:gd name="connsiteY5" fmla="*/ 781762 h 1125346"/>
                  <a:gd name="connsiteX6" fmla="*/ 0 w 864042"/>
                  <a:gd name="connsiteY6" fmla="*/ 1125346 h 1125346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029 h 1059142"/>
                  <a:gd name="connsiteX1" fmla="*/ 420033 w 868651"/>
                  <a:gd name="connsiteY1" fmla="*/ 591533 h 1059142"/>
                  <a:gd name="connsiteX2" fmla="*/ 307763 w 868651"/>
                  <a:gd name="connsiteY2" fmla="*/ 220258 h 1059142"/>
                  <a:gd name="connsiteX3" fmla="*/ 632936 w 868651"/>
                  <a:gd name="connsiteY3" fmla="*/ 108 h 1059142"/>
                  <a:gd name="connsiteX4" fmla="*/ 863645 w 868651"/>
                  <a:gd name="connsiteY4" fmla="*/ 238244 h 1059142"/>
                  <a:gd name="connsiteX5" fmla="*/ 667839 w 868651"/>
                  <a:gd name="connsiteY5" fmla="*/ 781631 h 1059142"/>
                  <a:gd name="connsiteX6" fmla="*/ 0 w 868651"/>
                  <a:gd name="connsiteY6" fmla="*/ 1056029 h 1059142"/>
                  <a:gd name="connsiteX0" fmla="*/ 0 w 868651"/>
                  <a:gd name="connsiteY0" fmla="*/ 1060188 h 1063301"/>
                  <a:gd name="connsiteX1" fmla="*/ 420033 w 868651"/>
                  <a:gd name="connsiteY1" fmla="*/ 595692 h 1063301"/>
                  <a:gd name="connsiteX2" fmla="*/ 307763 w 868651"/>
                  <a:gd name="connsiteY2" fmla="*/ 163370 h 1063301"/>
                  <a:gd name="connsiteX3" fmla="*/ 632936 w 868651"/>
                  <a:gd name="connsiteY3" fmla="*/ 4267 h 1063301"/>
                  <a:gd name="connsiteX4" fmla="*/ 863645 w 868651"/>
                  <a:gd name="connsiteY4" fmla="*/ 242403 h 1063301"/>
                  <a:gd name="connsiteX5" fmla="*/ 667839 w 868651"/>
                  <a:gd name="connsiteY5" fmla="*/ 785790 h 1063301"/>
                  <a:gd name="connsiteX6" fmla="*/ 0 w 868651"/>
                  <a:gd name="connsiteY6" fmla="*/ 1060188 h 1063301"/>
                  <a:gd name="connsiteX0" fmla="*/ 0 w 868651"/>
                  <a:gd name="connsiteY0" fmla="*/ 1059506 h 1062619"/>
                  <a:gd name="connsiteX1" fmla="*/ 420033 w 868651"/>
                  <a:gd name="connsiteY1" fmla="*/ 595010 h 1062619"/>
                  <a:gd name="connsiteX2" fmla="*/ 307763 w 868651"/>
                  <a:gd name="connsiteY2" fmla="*/ 162688 h 1062619"/>
                  <a:gd name="connsiteX3" fmla="*/ 632936 w 868651"/>
                  <a:gd name="connsiteY3" fmla="*/ 3585 h 1062619"/>
                  <a:gd name="connsiteX4" fmla="*/ 863645 w 868651"/>
                  <a:gd name="connsiteY4" fmla="*/ 241721 h 1062619"/>
                  <a:gd name="connsiteX5" fmla="*/ 667839 w 868651"/>
                  <a:gd name="connsiteY5" fmla="*/ 785108 h 1062619"/>
                  <a:gd name="connsiteX6" fmla="*/ 0 w 868651"/>
                  <a:gd name="connsiteY6" fmla="*/ 1059506 h 1062619"/>
                  <a:gd name="connsiteX0" fmla="*/ 0 w 868651"/>
                  <a:gd name="connsiteY0" fmla="*/ 1057611 h 1060724"/>
                  <a:gd name="connsiteX1" fmla="*/ 420033 w 868651"/>
                  <a:gd name="connsiteY1" fmla="*/ 646022 h 1060724"/>
                  <a:gd name="connsiteX2" fmla="*/ 307763 w 868651"/>
                  <a:gd name="connsiteY2" fmla="*/ 160793 h 1060724"/>
                  <a:gd name="connsiteX3" fmla="*/ 632936 w 868651"/>
                  <a:gd name="connsiteY3" fmla="*/ 1690 h 1060724"/>
                  <a:gd name="connsiteX4" fmla="*/ 863645 w 868651"/>
                  <a:gd name="connsiteY4" fmla="*/ 239826 h 1060724"/>
                  <a:gd name="connsiteX5" fmla="*/ 667839 w 868651"/>
                  <a:gd name="connsiteY5" fmla="*/ 783213 h 1060724"/>
                  <a:gd name="connsiteX6" fmla="*/ 0 w 868651"/>
                  <a:gd name="connsiteY6" fmla="*/ 1057611 h 1060724"/>
                  <a:gd name="connsiteX0" fmla="*/ 0 w 868651"/>
                  <a:gd name="connsiteY0" fmla="*/ 1058813 h 1061926"/>
                  <a:gd name="connsiteX1" fmla="*/ 420033 w 868651"/>
                  <a:gd name="connsiteY1" fmla="*/ 647224 h 1061926"/>
                  <a:gd name="connsiteX2" fmla="*/ 307763 w 868651"/>
                  <a:gd name="connsiteY2" fmla="*/ 161995 h 1061926"/>
                  <a:gd name="connsiteX3" fmla="*/ 632936 w 868651"/>
                  <a:gd name="connsiteY3" fmla="*/ 2892 h 1061926"/>
                  <a:gd name="connsiteX4" fmla="*/ 863645 w 868651"/>
                  <a:gd name="connsiteY4" fmla="*/ 241028 h 1061926"/>
                  <a:gd name="connsiteX5" fmla="*/ 667839 w 868651"/>
                  <a:gd name="connsiteY5" fmla="*/ 784415 h 1061926"/>
                  <a:gd name="connsiteX6" fmla="*/ 0 w 868651"/>
                  <a:gd name="connsiteY6" fmla="*/ 1058813 h 1061926"/>
                  <a:gd name="connsiteX0" fmla="*/ 0 w 868651"/>
                  <a:gd name="connsiteY0" fmla="*/ 1059537 h 1062650"/>
                  <a:gd name="connsiteX1" fmla="*/ 420033 w 868651"/>
                  <a:gd name="connsiteY1" fmla="*/ 647948 h 1062650"/>
                  <a:gd name="connsiteX2" fmla="*/ 307763 w 868651"/>
                  <a:gd name="connsiteY2" fmla="*/ 162719 h 1062650"/>
                  <a:gd name="connsiteX3" fmla="*/ 632936 w 868651"/>
                  <a:gd name="connsiteY3" fmla="*/ 3616 h 1062650"/>
                  <a:gd name="connsiteX4" fmla="*/ 863645 w 868651"/>
                  <a:gd name="connsiteY4" fmla="*/ 241752 h 1062650"/>
                  <a:gd name="connsiteX5" fmla="*/ 667839 w 868651"/>
                  <a:gd name="connsiteY5" fmla="*/ 785139 h 1062650"/>
                  <a:gd name="connsiteX6" fmla="*/ 0 w 868651"/>
                  <a:gd name="connsiteY6" fmla="*/ 1059537 h 1062650"/>
                  <a:gd name="connsiteX0" fmla="*/ 0 w 868651"/>
                  <a:gd name="connsiteY0" fmla="*/ 1059723 h 1062836"/>
                  <a:gd name="connsiteX1" fmla="*/ 420033 w 868651"/>
                  <a:gd name="connsiteY1" fmla="*/ 648134 h 1062836"/>
                  <a:gd name="connsiteX2" fmla="*/ 307763 w 868651"/>
                  <a:gd name="connsiteY2" fmla="*/ 162905 h 1062836"/>
                  <a:gd name="connsiteX3" fmla="*/ 632936 w 868651"/>
                  <a:gd name="connsiteY3" fmla="*/ 3802 h 1062836"/>
                  <a:gd name="connsiteX4" fmla="*/ 863645 w 868651"/>
                  <a:gd name="connsiteY4" fmla="*/ 241938 h 1062836"/>
                  <a:gd name="connsiteX5" fmla="*/ 667839 w 868651"/>
                  <a:gd name="connsiteY5" fmla="*/ 785325 h 1062836"/>
                  <a:gd name="connsiteX6" fmla="*/ 0 w 868651"/>
                  <a:gd name="connsiteY6" fmla="*/ 1059723 h 1062836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51" h="1061478">
                    <a:moveTo>
                      <a:pt x="0" y="1058365"/>
                    </a:moveTo>
                    <a:cubicBezTo>
                      <a:pt x="126445" y="948301"/>
                      <a:pt x="462584" y="786310"/>
                      <a:pt x="420033" y="646776"/>
                    </a:cubicBezTo>
                    <a:cubicBezTo>
                      <a:pt x="274901" y="632741"/>
                      <a:pt x="165297" y="393531"/>
                      <a:pt x="307763" y="161547"/>
                    </a:cubicBezTo>
                    <a:cubicBezTo>
                      <a:pt x="390054" y="27549"/>
                      <a:pt x="540289" y="-10728"/>
                      <a:pt x="632936" y="2444"/>
                    </a:cubicBezTo>
                    <a:cubicBezTo>
                      <a:pt x="725583" y="15616"/>
                      <a:pt x="837479" y="110326"/>
                      <a:pt x="863645" y="240580"/>
                    </a:cubicBezTo>
                    <a:cubicBezTo>
                      <a:pt x="889811" y="370834"/>
                      <a:pt x="811780" y="647670"/>
                      <a:pt x="667839" y="783967"/>
                    </a:cubicBezTo>
                    <a:cubicBezTo>
                      <a:pt x="523898" y="920264"/>
                      <a:pt x="290616" y="1086337"/>
                      <a:pt x="0" y="10583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8000"/>
                      <a:lumOff val="2000"/>
                      <a:alpha val="54000"/>
                    </a:schemeClr>
                  </a:gs>
                  <a:gs pos="39999">
                    <a:schemeClr val="bg1">
                      <a:lumMod val="75000"/>
                      <a:alpha val="60000"/>
                    </a:schemeClr>
                  </a:gs>
                  <a:gs pos="70000">
                    <a:schemeClr val="bg1">
                      <a:lumMod val="65000"/>
                      <a:alpha val="52000"/>
                    </a:schemeClr>
                  </a:gs>
                  <a:gs pos="100000">
                    <a:schemeClr val="bg1"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 rot="10800000">
              <a:off x="6153377" y="5308992"/>
              <a:ext cx="919568" cy="0"/>
            </a:xfrm>
            <a:prstGeom prst="line">
              <a:avLst/>
            </a:prstGeom>
            <a:noFill/>
            <a:ln w="14287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7109893" y="4721917"/>
              <a:ext cx="572654" cy="508503"/>
              <a:chOff x="7075057" y="4765462"/>
              <a:chExt cx="572654" cy="508503"/>
            </a:xfrm>
          </p:grpSpPr>
          <p:sp>
            <p:nvSpPr>
              <p:cNvPr id="69" name="Oval Callout 53"/>
              <p:cNvSpPr/>
              <p:nvPr/>
            </p:nvSpPr>
            <p:spPr>
              <a:xfrm rot="20870989">
                <a:off x="7326913" y="4765462"/>
                <a:ext cx="320798" cy="403246"/>
              </a:xfrm>
              <a:custGeom>
                <a:avLst/>
                <a:gdLst>
                  <a:gd name="connsiteX0" fmla="*/ 153725 w 527050"/>
                  <a:gd name="connsiteY0" fmla="*/ 600075 h 533400"/>
                  <a:gd name="connsiteX1" fmla="*/ 134021 w 527050"/>
                  <a:gd name="connsiteY1" fmla="*/ 498973 h 533400"/>
                  <a:gd name="connsiteX2" fmla="*/ 21751 w 527050"/>
                  <a:gd name="connsiteY2" fmla="*/ 160602 h 533400"/>
                  <a:gd name="connsiteX3" fmla="*/ 346924 w 527050"/>
                  <a:gd name="connsiteY3" fmla="*/ 13708 h 533400"/>
                  <a:gd name="connsiteX4" fmla="*/ 520656 w 527050"/>
                  <a:gd name="connsiteY4" fmla="*/ 325100 h 533400"/>
                  <a:gd name="connsiteX5" fmla="*/ 229427 w 527050"/>
                  <a:gd name="connsiteY5" fmla="*/ 531158 h 533400"/>
                  <a:gd name="connsiteX6" fmla="*/ 153725 w 527050"/>
                  <a:gd name="connsiteY6" fmla="*/ 600075 h 533400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291602 w 589266"/>
                  <a:gd name="connsiteY5" fmla="*/ 53120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674795 h 1209658"/>
                  <a:gd name="connsiteX6" fmla="*/ 0 w 813103"/>
                  <a:gd name="connsiteY6" fmla="*/ 1209658 h 1209658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796888 h 1209658"/>
                  <a:gd name="connsiteX6" fmla="*/ 0 w 813103"/>
                  <a:gd name="connsiteY6" fmla="*/ 1209658 h 1209658"/>
                  <a:gd name="connsiteX0" fmla="*/ 0 w 867103"/>
                  <a:gd name="connsiteY0" fmla="*/ 1204103 h 1204103"/>
                  <a:gd name="connsiteX1" fmla="*/ 420033 w 867103"/>
                  <a:gd name="connsiteY1" fmla="*/ 605305 h 1204103"/>
                  <a:gd name="connsiteX2" fmla="*/ 307763 w 867103"/>
                  <a:gd name="connsiteY2" fmla="*/ 152634 h 1204103"/>
                  <a:gd name="connsiteX3" fmla="*/ 632936 w 867103"/>
                  <a:gd name="connsiteY3" fmla="*/ 5740 h 1204103"/>
                  <a:gd name="connsiteX4" fmla="*/ 863645 w 867103"/>
                  <a:gd name="connsiteY4" fmla="*/ 317132 h 1204103"/>
                  <a:gd name="connsiteX5" fmla="*/ 667839 w 867103"/>
                  <a:gd name="connsiteY5" fmla="*/ 791333 h 1204103"/>
                  <a:gd name="connsiteX6" fmla="*/ 0 w 867103"/>
                  <a:gd name="connsiteY6" fmla="*/ 1204103 h 1204103"/>
                  <a:gd name="connsiteX0" fmla="*/ 0 w 863645"/>
                  <a:gd name="connsiteY0" fmla="*/ 1204103 h 1204103"/>
                  <a:gd name="connsiteX1" fmla="*/ 420033 w 863645"/>
                  <a:gd name="connsiteY1" fmla="*/ 605305 h 1204103"/>
                  <a:gd name="connsiteX2" fmla="*/ 307763 w 863645"/>
                  <a:gd name="connsiteY2" fmla="*/ 152634 h 1204103"/>
                  <a:gd name="connsiteX3" fmla="*/ 632936 w 863645"/>
                  <a:gd name="connsiteY3" fmla="*/ 5740 h 1204103"/>
                  <a:gd name="connsiteX4" fmla="*/ 863645 w 863645"/>
                  <a:gd name="connsiteY4" fmla="*/ 317132 h 1204103"/>
                  <a:gd name="connsiteX5" fmla="*/ 667839 w 863645"/>
                  <a:gd name="connsiteY5" fmla="*/ 791333 h 1204103"/>
                  <a:gd name="connsiteX6" fmla="*/ 0 w 863645"/>
                  <a:gd name="connsiteY6" fmla="*/ 1204103 h 1204103"/>
                  <a:gd name="connsiteX0" fmla="*/ 0 w 867149"/>
                  <a:gd name="connsiteY0" fmla="*/ 1204103 h 1204103"/>
                  <a:gd name="connsiteX1" fmla="*/ 420033 w 867149"/>
                  <a:gd name="connsiteY1" fmla="*/ 605305 h 1204103"/>
                  <a:gd name="connsiteX2" fmla="*/ 307763 w 867149"/>
                  <a:gd name="connsiteY2" fmla="*/ 152634 h 1204103"/>
                  <a:gd name="connsiteX3" fmla="*/ 632936 w 867149"/>
                  <a:gd name="connsiteY3" fmla="*/ 5740 h 1204103"/>
                  <a:gd name="connsiteX4" fmla="*/ 863645 w 867149"/>
                  <a:gd name="connsiteY4" fmla="*/ 317132 h 1204103"/>
                  <a:gd name="connsiteX5" fmla="*/ 667839 w 867149"/>
                  <a:gd name="connsiteY5" fmla="*/ 791333 h 1204103"/>
                  <a:gd name="connsiteX6" fmla="*/ 0 w 867149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719 h 1204719"/>
                  <a:gd name="connsiteX1" fmla="*/ 420033 w 863741"/>
                  <a:gd name="connsiteY1" fmla="*/ 671037 h 1204719"/>
                  <a:gd name="connsiteX2" fmla="*/ 307763 w 863741"/>
                  <a:gd name="connsiteY2" fmla="*/ 153250 h 1204719"/>
                  <a:gd name="connsiteX3" fmla="*/ 632936 w 863741"/>
                  <a:gd name="connsiteY3" fmla="*/ 6356 h 1204719"/>
                  <a:gd name="connsiteX4" fmla="*/ 863645 w 863741"/>
                  <a:gd name="connsiteY4" fmla="*/ 317748 h 1204719"/>
                  <a:gd name="connsiteX5" fmla="*/ 667839 w 863741"/>
                  <a:gd name="connsiteY5" fmla="*/ 791949 h 1204719"/>
                  <a:gd name="connsiteX6" fmla="*/ 0 w 863741"/>
                  <a:gd name="connsiteY6" fmla="*/ 1204719 h 1204719"/>
                  <a:gd name="connsiteX0" fmla="*/ 0 w 863741"/>
                  <a:gd name="connsiteY0" fmla="*/ 1199154 h 1199154"/>
                  <a:gd name="connsiteX1" fmla="*/ 420033 w 863741"/>
                  <a:gd name="connsiteY1" fmla="*/ 665472 h 1199154"/>
                  <a:gd name="connsiteX2" fmla="*/ 307763 w 863741"/>
                  <a:gd name="connsiteY2" fmla="*/ 237220 h 1199154"/>
                  <a:gd name="connsiteX3" fmla="*/ 632936 w 863741"/>
                  <a:gd name="connsiteY3" fmla="*/ 791 h 1199154"/>
                  <a:gd name="connsiteX4" fmla="*/ 863645 w 863741"/>
                  <a:gd name="connsiteY4" fmla="*/ 312183 h 1199154"/>
                  <a:gd name="connsiteX5" fmla="*/ 667839 w 863741"/>
                  <a:gd name="connsiteY5" fmla="*/ 786384 h 1199154"/>
                  <a:gd name="connsiteX6" fmla="*/ 0 w 863741"/>
                  <a:gd name="connsiteY6" fmla="*/ 1199154 h 1199154"/>
                  <a:gd name="connsiteX0" fmla="*/ 0 w 864042"/>
                  <a:gd name="connsiteY0" fmla="*/ 1126438 h 1126438"/>
                  <a:gd name="connsiteX1" fmla="*/ 420033 w 864042"/>
                  <a:gd name="connsiteY1" fmla="*/ 592756 h 1126438"/>
                  <a:gd name="connsiteX2" fmla="*/ 307763 w 864042"/>
                  <a:gd name="connsiteY2" fmla="*/ 164504 h 1126438"/>
                  <a:gd name="connsiteX3" fmla="*/ 632936 w 864042"/>
                  <a:gd name="connsiteY3" fmla="*/ 1331 h 1126438"/>
                  <a:gd name="connsiteX4" fmla="*/ 863645 w 864042"/>
                  <a:gd name="connsiteY4" fmla="*/ 239467 h 1126438"/>
                  <a:gd name="connsiteX5" fmla="*/ 667839 w 864042"/>
                  <a:gd name="connsiteY5" fmla="*/ 713668 h 1126438"/>
                  <a:gd name="connsiteX6" fmla="*/ 0 w 864042"/>
                  <a:gd name="connsiteY6" fmla="*/ 1126438 h 1126438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6437 h 1126437"/>
                  <a:gd name="connsiteX1" fmla="*/ 420033 w 864042"/>
                  <a:gd name="connsiteY1" fmla="*/ 592755 h 1126437"/>
                  <a:gd name="connsiteX2" fmla="*/ 307763 w 864042"/>
                  <a:gd name="connsiteY2" fmla="*/ 164503 h 1126437"/>
                  <a:gd name="connsiteX3" fmla="*/ 632936 w 864042"/>
                  <a:gd name="connsiteY3" fmla="*/ 1330 h 1126437"/>
                  <a:gd name="connsiteX4" fmla="*/ 863645 w 864042"/>
                  <a:gd name="connsiteY4" fmla="*/ 239466 h 1126437"/>
                  <a:gd name="connsiteX5" fmla="*/ 667839 w 864042"/>
                  <a:gd name="connsiteY5" fmla="*/ 782853 h 1126437"/>
                  <a:gd name="connsiteX6" fmla="*/ 0 w 864042"/>
                  <a:gd name="connsiteY6" fmla="*/ 1126437 h 1126437"/>
                  <a:gd name="connsiteX0" fmla="*/ 0 w 864042"/>
                  <a:gd name="connsiteY0" fmla="*/ 1130788 h 1130788"/>
                  <a:gd name="connsiteX1" fmla="*/ 420033 w 864042"/>
                  <a:gd name="connsiteY1" fmla="*/ 597106 h 1130788"/>
                  <a:gd name="connsiteX2" fmla="*/ 307763 w 864042"/>
                  <a:gd name="connsiteY2" fmla="*/ 168854 h 1130788"/>
                  <a:gd name="connsiteX3" fmla="*/ 632936 w 864042"/>
                  <a:gd name="connsiteY3" fmla="*/ 5681 h 1130788"/>
                  <a:gd name="connsiteX4" fmla="*/ 863645 w 864042"/>
                  <a:gd name="connsiteY4" fmla="*/ 243817 h 1130788"/>
                  <a:gd name="connsiteX5" fmla="*/ 667839 w 864042"/>
                  <a:gd name="connsiteY5" fmla="*/ 787204 h 1130788"/>
                  <a:gd name="connsiteX6" fmla="*/ 0 w 864042"/>
                  <a:gd name="connsiteY6" fmla="*/ 1130788 h 1130788"/>
                  <a:gd name="connsiteX0" fmla="*/ 0 w 864042"/>
                  <a:gd name="connsiteY0" fmla="*/ 1125263 h 1125263"/>
                  <a:gd name="connsiteX1" fmla="*/ 420033 w 864042"/>
                  <a:gd name="connsiteY1" fmla="*/ 591581 h 1125263"/>
                  <a:gd name="connsiteX2" fmla="*/ 307763 w 864042"/>
                  <a:gd name="connsiteY2" fmla="*/ 220306 h 1125263"/>
                  <a:gd name="connsiteX3" fmla="*/ 632936 w 864042"/>
                  <a:gd name="connsiteY3" fmla="*/ 156 h 1125263"/>
                  <a:gd name="connsiteX4" fmla="*/ 863645 w 864042"/>
                  <a:gd name="connsiteY4" fmla="*/ 238292 h 1125263"/>
                  <a:gd name="connsiteX5" fmla="*/ 667839 w 864042"/>
                  <a:gd name="connsiteY5" fmla="*/ 781679 h 1125263"/>
                  <a:gd name="connsiteX6" fmla="*/ 0 w 864042"/>
                  <a:gd name="connsiteY6" fmla="*/ 1125263 h 1125263"/>
                  <a:gd name="connsiteX0" fmla="*/ 0 w 864042"/>
                  <a:gd name="connsiteY0" fmla="*/ 1125346 h 1125346"/>
                  <a:gd name="connsiteX1" fmla="*/ 420033 w 864042"/>
                  <a:gd name="connsiteY1" fmla="*/ 591664 h 1125346"/>
                  <a:gd name="connsiteX2" fmla="*/ 307763 w 864042"/>
                  <a:gd name="connsiteY2" fmla="*/ 220389 h 1125346"/>
                  <a:gd name="connsiteX3" fmla="*/ 632936 w 864042"/>
                  <a:gd name="connsiteY3" fmla="*/ 239 h 1125346"/>
                  <a:gd name="connsiteX4" fmla="*/ 863645 w 864042"/>
                  <a:gd name="connsiteY4" fmla="*/ 238375 h 1125346"/>
                  <a:gd name="connsiteX5" fmla="*/ 667839 w 864042"/>
                  <a:gd name="connsiteY5" fmla="*/ 781762 h 1125346"/>
                  <a:gd name="connsiteX6" fmla="*/ 0 w 864042"/>
                  <a:gd name="connsiteY6" fmla="*/ 1125346 h 1125346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029 h 1059142"/>
                  <a:gd name="connsiteX1" fmla="*/ 420033 w 868651"/>
                  <a:gd name="connsiteY1" fmla="*/ 591533 h 1059142"/>
                  <a:gd name="connsiteX2" fmla="*/ 307763 w 868651"/>
                  <a:gd name="connsiteY2" fmla="*/ 220258 h 1059142"/>
                  <a:gd name="connsiteX3" fmla="*/ 632936 w 868651"/>
                  <a:gd name="connsiteY3" fmla="*/ 108 h 1059142"/>
                  <a:gd name="connsiteX4" fmla="*/ 863645 w 868651"/>
                  <a:gd name="connsiteY4" fmla="*/ 238244 h 1059142"/>
                  <a:gd name="connsiteX5" fmla="*/ 667839 w 868651"/>
                  <a:gd name="connsiteY5" fmla="*/ 781631 h 1059142"/>
                  <a:gd name="connsiteX6" fmla="*/ 0 w 868651"/>
                  <a:gd name="connsiteY6" fmla="*/ 1056029 h 1059142"/>
                  <a:gd name="connsiteX0" fmla="*/ 0 w 868651"/>
                  <a:gd name="connsiteY0" fmla="*/ 1060188 h 1063301"/>
                  <a:gd name="connsiteX1" fmla="*/ 420033 w 868651"/>
                  <a:gd name="connsiteY1" fmla="*/ 595692 h 1063301"/>
                  <a:gd name="connsiteX2" fmla="*/ 307763 w 868651"/>
                  <a:gd name="connsiteY2" fmla="*/ 163370 h 1063301"/>
                  <a:gd name="connsiteX3" fmla="*/ 632936 w 868651"/>
                  <a:gd name="connsiteY3" fmla="*/ 4267 h 1063301"/>
                  <a:gd name="connsiteX4" fmla="*/ 863645 w 868651"/>
                  <a:gd name="connsiteY4" fmla="*/ 242403 h 1063301"/>
                  <a:gd name="connsiteX5" fmla="*/ 667839 w 868651"/>
                  <a:gd name="connsiteY5" fmla="*/ 785790 h 1063301"/>
                  <a:gd name="connsiteX6" fmla="*/ 0 w 868651"/>
                  <a:gd name="connsiteY6" fmla="*/ 1060188 h 1063301"/>
                  <a:gd name="connsiteX0" fmla="*/ 0 w 868651"/>
                  <a:gd name="connsiteY0" fmla="*/ 1059506 h 1062619"/>
                  <a:gd name="connsiteX1" fmla="*/ 420033 w 868651"/>
                  <a:gd name="connsiteY1" fmla="*/ 595010 h 1062619"/>
                  <a:gd name="connsiteX2" fmla="*/ 307763 w 868651"/>
                  <a:gd name="connsiteY2" fmla="*/ 162688 h 1062619"/>
                  <a:gd name="connsiteX3" fmla="*/ 632936 w 868651"/>
                  <a:gd name="connsiteY3" fmla="*/ 3585 h 1062619"/>
                  <a:gd name="connsiteX4" fmla="*/ 863645 w 868651"/>
                  <a:gd name="connsiteY4" fmla="*/ 241721 h 1062619"/>
                  <a:gd name="connsiteX5" fmla="*/ 667839 w 868651"/>
                  <a:gd name="connsiteY5" fmla="*/ 785108 h 1062619"/>
                  <a:gd name="connsiteX6" fmla="*/ 0 w 868651"/>
                  <a:gd name="connsiteY6" fmla="*/ 1059506 h 1062619"/>
                  <a:gd name="connsiteX0" fmla="*/ 0 w 868651"/>
                  <a:gd name="connsiteY0" fmla="*/ 1057611 h 1060724"/>
                  <a:gd name="connsiteX1" fmla="*/ 420033 w 868651"/>
                  <a:gd name="connsiteY1" fmla="*/ 646022 h 1060724"/>
                  <a:gd name="connsiteX2" fmla="*/ 307763 w 868651"/>
                  <a:gd name="connsiteY2" fmla="*/ 160793 h 1060724"/>
                  <a:gd name="connsiteX3" fmla="*/ 632936 w 868651"/>
                  <a:gd name="connsiteY3" fmla="*/ 1690 h 1060724"/>
                  <a:gd name="connsiteX4" fmla="*/ 863645 w 868651"/>
                  <a:gd name="connsiteY4" fmla="*/ 239826 h 1060724"/>
                  <a:gd name="connsiteX5" fmla="*/ 667839 w 868651"/>
                  <a:gd name="connsiteY5" fmla="*/ 783213 h 1060724"/>
                  <a:gd name="connsiteX6" fmla="*/ 0 w 868651"/>
                  <a:gd name="connsiteY6" fmla="*/ 1057611 h 1060724"/>
                  <a:gd name="connsiteX0" fmla="*/ 0 w 868651"/>
                  <a:gd name="connsiteY0" fmla="*/ 1058813 h 1061926"/>
                  <a:gd name="connsiteX1" fmla="*/ 420033 w 868651"/>
                  <a:gd name="connsiteY1" fmla="*/ 647224 h 1061926"/>
                  <a:gd name="connsiteX2" fmla="*/ 307763 w 868651"/>
                  <a:gd name="connsiteY2" fmla="*/ 161995 h 1061926"/>
                  <a:gd name="connsiteX3" fmla="*/ 632936 w 868651"/>
                  <a:gd name="connsiteY3" fmla="*/ 2892 h 1061926"/>
                  <a:gd name="connsiteX4" fmla="*/ 863645 w 868651"/>
                  <a:gd name="connsiteY4" fmla="*/ 241028 h 1061926"/>
                  <a:gd name="connsiteX5" fmla="*/ 667839 w 868651"/>
                  <a:gd name="connsiteY5" fmla="*/ 784415 h 1061926"/>
                  <a:gd name="connsiteX6" fmla="*/ 0 w 868651"/>
                  <a:gd name="connsiteY6" fmla="*/ 1058813 h 1061926"/>
                  <a:gd name="connsiteX0" fmla="*/ 0 w 868651"/>
                  <a:gd name="connsiteY0" fmla="*/ 1059537 h 1062650"/>
                  <a:gd name="connsiteX1" fmla="*/ 420033 w 868651"/>
                  <a:gd name="connsiteY1" fmla="*/ 647948 h 1062650"/>
                  <a:gd name="connsiteX2" fmla="*/ 307763 w 868651"/>
                  <a:gd name="connsiteY2" fmla="*/ 162719 h 1062650"/>
                  <a:gd name="connsiteX3" fmla="*/ 632936 w 868651"/>
                  <a:gd name="connsiteY3" fmla="*/ 3616 h 1062650"/>
                  <a:gd name="connsiteX4" fmla="*/ 863645 w 868651"/>
                  <a:gd name="connsiteY4" fmla="*/ 241752 h 1062650"/>
                  <a:gd name="connsiteX5" fmla="*/ 667839 w 868651"/>
                  <a:gd name="connsiteY5" fmla="*/ 785139 h 1062650"/>
                  <a:gd name="connsiteX6" fmla="*/ 0 w 868651"/>
                  <a:gd name="connsiteY6" fmla="*/ 1059537 h 1062650"/>
                  <a:gd name="connsiteX0" fmla="*/ 0 w 868651"/>
                  <a:gd name="connsiteY0" fmla="*/ 1059723 h 1062836"/>
                  <a:gd name="connsiteX1" fmla="*/ 420033 w 868651"/>
                  <a:gd name="connsiteY1" fmla="*/ 648134 h 1062836"/>
                  <a:gd name="connsiteX2" fmla="*/ 307763 w 868651"/>
                  <a:gd name="connsiteY2" fmla="*/ 162905 h 1062836"/>
                  <a:gd name="connsiteX3" fmla="*/ 632936 w 868651"/>
                  <a:gd name="connsiteY3" fmla="*/ 3802 h 1062836"/>
                  <a:gd name="connsiteX4" fmla="*/ 863645 w 868651"/>
                  <a:gd name="connsiteY4" fmla="*/ 241938 h 1062836"/>
                  <a:gd name="connsiteX5" fmla="*/ 667839 w 868651"/>
                  <a:gd name="connsiteY5" fmla="*/ 785325 h 1062836"/>
                  <a:gd name="connsiteX6" fmla="*/ 0 w 868651"/>
                  <a:gd name="connsiteY6" fmla="*/ 1059723 h 1062836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51" h="1061478">
                    <a:moveTo>
                      <a:pt x="0" y="1058365"/>
                    </a:moveTo>
                    <a:cubicBezTo>
                      <a:pt x="126445" y="948301"/>
                      <a:pt x="462584" y="786310"/>
                      <a:pt x="420033" y="646776"/>
                    </a:cubicBezTo>
                    <a:cubicBezTo>
                      <a:pt x="274901" y="632741"/>
                      <a:pt x="165297" y="393531"/>
                      <a:pt x="307763" y="161547"/>
                    </a:cubicBezTo>
                    <a:cubicBezTo>
                      <a:pt x="390054" y="27549"/>
                      <a:pt x="540289" y="-10728"/>
                      <a:pt x="632936" y="2444"/>
                    </a:cubicBezTo>
                    <a:cubicBezTo>
                      <a:pt x="725583" y="15616"/>
                      <a:pt x="837479" y="110326"/>
                      <a:pt x="863645" y="240580"/>
                    </a:cubicBezTo>
                    <a:cubicBezTo>
                      <a:pt x="889811" y="370834"/>
                      <a:pt x="811780" y="647670"/>
                      <a:pt x="667839" y="783967"/>
                    </a:cubicBezTo>
                    <a:cubicBezTo>
                      <a:pt x="523898" y="920264"/>
                      <a:pt x="290616" y="1086337"/>
                      <a:pt x="0" y="10583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8000"/>
                      <a:lumOff val="2000"/>
                      <a:alpha val="54000"/>
                    </a:schemeClr>
                  </a:gs>
                  <a:gs pos="39999">
                    <a:schemeClr val="bg1">
                      <a:lumMod val="75000"/>
                      <a:alpha val="60000"/>
                    </a:schemeClr>
                  </a:gs>
                  <a:gs pos="70000">
                    <a:schemeClr val="bg1">
                      <a:lumMod val="65000"/>
                      <a:alpha val="52000"/>
                    </a:schemeClr>
                  </a:gs>
                  <a:gs pos="100000">
                    <a:schemeClr val="bg1"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Callout 53"/>
              <p:cNvSpPr/>
              <p:nvPr/>
            </p:nvSpPr>
            <p:spPr>
              <a:xfrm rot="20870989">
                <a:off x="7075057" y="4870719"/>
                <a:ext cx="320798" cy="403246"/>
              </a:xfrm>
              <a:custGeom>
                <a:avLst/>
                <a:gdLst>
                  <a:gd name="connsiteX0" fmla="*/ 153725 w 527050"/>
                  <a:gd name="connsiteY0" fmla="*/ 600075 h 533400"/>
                  <a:gd name="connsiteX1" fmla="*/ 134021 w 527050"/>
                  <a:gd name="connsiteY1" fmla="*/ 498973 h 533400"/>
                  <a:gd name="connsiteX2" fmla="*/ 21751 w 527050"/>
                  <a:gd name="connsiteY2" fmla="*/ 160602 h 533400"/>
                  <a:gd name="connsiteX3" fmla="*/ 346924 w 527050"/>
                  <a:gd name="connsiteY3" fmla="*/ 13708 h 533400"/>
                  <a:gd name="connsiteX4" fmla="*/ 520656 w 527050"/>
                  <a:gd name="connsiteY4" fmla="*/ 325100 h 533400"/>
                  <a:gd name="connsiteX5" fmla="*/ 229427 w 527050"/>
                  <a:gd name="connsiteY5" fmla="*/ 531158 h 533400"/>
                  <a:gd name="connsiteX6" fmla="*/ 153725 w 527050"/>
                  <a:gd name="connsiteY6" fmla="*/ 600075 h 533400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291602 w 589266"/>
                  <a:gd name="connsiteY5" fmla="*/ 53120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5726 h 955726"/>
                  <a:gd name="connsiteX1" fmla="*/ 196196 w 589266"/>
                  <a:gd name="connsiteY1" fmla="*/ 499024 h 955726"/>
                  <a:gd name="connsiteX2" fmla="*/ 83926 w 589266"/>
                  <a:gd name="connsiteY2" fmla="*/ 160653 h 955726"/>
                  <a:gd name="connsiteX3" fmla="*/ 409099 w 589266"/>
                  <a:gd name="connsiteY3" fmla="*/ 13759 h 955726"/>
                  <a:gd name="connsiteX4" fmla="*/ 582831 w 589266"/>
                  <a:gd name="connsiteY4" fmla="*/ 325151 h 955726"/>
                  <a:gd name="connsiteX5" fmla="*/ 444002 w 589266"/>
                  <a:gd name="connsiteY5" fmla="*/ 677259 h 955726"/>
                  <a:gd name="connsiteX6" fmla="*/ 0 w 589266"/>
                  <a:gd name="connsiteY6" fmla="*/ 955726 h 955726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589266"/>
                  <a:gd name="connsiteY0" fmla="*/ 953262 h 953262"/>
                  <a:gd name="connsiteX1" fmla="*/ 196196 w 589266"/>
                  <a:gd name="connsiteY1" fmla="*/ 610860 h 953262"/>
                  <a:gd name="connsiteX2" fmla="*/ 83926 w 589266"/>
                  <a:gd name="connsiteY2" fmla="*/ 158189 h 953262"/>
                  <a:gd name="connsiteX3" fmla="*/ 409099 w 589266"/>
                  <a:gd name="connsiteY3" fmla="*/ 11295 h 953262"/>
                  <a:gd name="connsiteX4" fmla="*/ 582831 w 589266"/>
                  <a:gd name="connsiteY4" fmla="*/ 322687 h 953262"/>
                  <a:gd name="connsiteX5" fmla="*/ 444002 w 589266"/>
                  <a:gd name="connsiteY5" fmla="*/ 674795 h 953262"/>
                  <a:gd name="connsiteX6" fmla="*/ 0 w 589266"/>
                  <a:gd name="connsiteY6" fmla="*/ 953262 h 953262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674795 h 1209658"/>
                  <a:gd name="connsiteX6" fmla="*/ 0 w 813103"/>
                  <a:gd name="connsiteY6" fmla="*/ 1209658 h 1209658"/>
                  <a:gd name="connsiteX0" fmla="*/ 0 w 813103"/>
                  <a:gd name="connsiteY0" fmla="*/ 1209658 h 1209658"/>
                  <a:gd name="connsiteX1" fmla="*/ 420033 w 813103"/>
                  <a:gd name="connsiteY1" fmla="*/ 610860 h 1209658"/>
                  <a:gd name="connsiteX2" fmla="*/ 307763 w 813103"/>
                  <a:gd name="connsiteY2" fmla="*/ 158189 h 1209658"/>
                  <a:gd name="connsiteX3" fmla="*/ 632936 w 813103"/>
                  <a:gd name="connsiteY3" fmla="*/ 11295 h 1209658"/>
                  <a:gd name="connsiteX4" fmla="*/ 806668 w 813103"/>
                  <a:gd name="connsiteY4" fmla="*/ 322687 h 1209658"/>
                  <a:gd name="connsiteX5" fmla="*/ 667839 w 813103"/>
                  <a:gd name="connsiteY5" fmla="*/ 796888 h 1209658"/>
                  <a:gd name="connsiteX6" fmla="*/ 0 w 813103"/>
                  <a:gd name="connsiteY6" fmla="*/ 1209658 h 1209658"/>
                  <a:gd name="connsiteX0" fmla="*/ 0 w 867103"/>
                  <a:gd name="connsiteY0" fmla="*/ 1204103 h 1204103"/>
                  <a:gd name="connsiteX1" fmla="*/ 420033 w 867103"/>
                  <a:gd name="connsiteY1" fmla="*/ 605305 h 1204103"/>
                  <a:gd name="connsiteX2" fmla="*/ 307763 w 867103"/>
                  <a:gd name="connsiteY2" fmla="*/ 152634 h 1204103"/>
                  <a:gd name="connsiteX3" fmla="*/ 632936 w 867103"/>
                  <a:gd name="connsiteY3" fmla="*/ 5740 h 1204103"/>
                  <a:gd name="connsiteX4" fmla="*/ 863645 w 867103"/>
                  <a:gd name="connsiteY4" fmla="*/ 317132 h 1204103"/>
                  <a:gd name="connsiteX5" fmla="*/ 667839 w 867103"/>
                  <a:gd name="connsiteY5" fmla="*/ 791333 h 1204103"/>
                  <a:gd name="connsiteX6" fmla="*/ 0 w 867103"/>
                  <a:gd name="connsiteY6" fmla="*/ 1204103 h 1204103"/>
                  <a:gd name="connsiteX0" fmla="*/ 0 w 863645"/>
                  <a:gd name="connsiteY0" fmla="*/ 1204103 h 1204103"/>
                  <a:gd name="connsiteX1" fmla="*/ 420033 w 863645"/>
                  <a:gd name="connsiteY1" fmla="*/ 605305 h 1204103"/>
                  <a:gd name="connsiteX2" fmla="*/ 307763 w 863645"/>
                  <a:gd name="connsiteY2" fmla="*/ 152634 h 1204103"/>
                  <a:gd name="connsiteX3" fmla="*/ 632936 w 863645"/>
                  <a:gd name="connsiteY3" fmla="*/ 5740 h 1204103"/>
                  <a:gd name="connsiteX4" fmla="*/ 863645 w 863645"/>
                  <a:gd name="connsiteY4" fmla="*/ 317132 h 1204103"/>
                  <a:gd name="connsiteX5" fmla="*/ 667839 w 863645"/>
                  <a:gd name="connsiteY5" fmla="*/ 791333 h 1204103"/>
                  <a:gd name="connsiteX6" fmla="*/ 0 w 863645"/>
                  <a:gd name="connsiteY6" fmla="*/ 1204103 h 1204103"/>
                  <a:gd name="connsiteX0" fmla="*/ 0 w 867149"/>
                  <a:gd name="connsiteY0" fmla="*/ 1204103 h 1204103"/>
                  <a:gd name="connsiteX1" fmla="*/ 420033 w 867149"/>
                  <a:gd name="connsiteY1" fmla="*/ 605305 h 1204103"/>
                  <a:gd name="connsiteX2" fmla="*/ 307763 w 867149"/>
                  <a:gd name="connsiteY2" fmla="*/ 152634 h 1204103"/>
                  <a:gd name="connsiteX3" fmla="*/ 632936 w 867149"/>
                  <a:gd name="connsiteY3" fmla="*/ 5740 h 1204103"/>
                  <a:gd name="connsiteX4" fmla="*/ 863645 w 867149"/>
                  <a:gd name="connsiteY4" fmla="*/ 317132 h 1204103"/>
                  <a:gd name="connsiteX5" fmla="*/ 667839 w 867149"/>
                  <a:gd name="connsiteY5" fmla="*/ 791333 h 1204103"/>
                  <a:gd name="connsiteX6" fmla="*/ 0 w 867149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103 h 1204103"/>
                  <a:gd name="connsiteX1" fmla="*/ 420033 w 863741"/>
                  <a:gd name="connsiteY1" fmla="*/ 605305 h 1204103"/>
                  <a:gd name="connsiteX2" fmla="*/ 307763 w 863741"/>
                  <a:gd name="connsiteY2" fmla="*/ 152634 h 1204103"/>
                  <a:gd name="connsiteX3" fmla="*/ 632936 w 863741"/>
                  <a:gd name="connsiteY3" fmla="*/ 5740 h 1204103"/>
                  <a:gd name="connsiteX4" fmla="*/ 863645 w 863741"/>
                  <a:gd name="connsiteY4" fmla="*/ 317132 h 1204103"/>
                  <a:gd name="connsiteX5" fmla="*/ 667839 w 863741"/>
                  <a:gd name="connsiteY5" fmla="*/ 791333 h 1204103"/>
                  <a:gd name="connsiteX6" fmla="*/ 0 w 863741"/>
                  <a:gd name="connsiteY6" fmla="*/ 1204103 h 1204103"/>
                  <a:gd name="connsiteX0" fmla="*/ 0 w 863741"/>
                  <a:gd name="connsiteY0" fmla="*/ 1204719 h 1204719"/>
                  <a:gd name="connsiteX1" fmla="*/ 420033 w 863741"/>
                  <a:gd name="connsiteY1" fmla="*/ 671037 h 1204719"/>
                  <a:gd name="connsiteX2" fmla="*/ 307763 w 863741"/>
                  <a:gd name="connsiteY2" fmla="*/ 153250 h 1204719"/>
                  <a:gd name="connsiteX3" fmla="*/ 632936 w 863741"/>
                  <a:gd name="connsiteY3" fmla="*/ 6356 h 1204719"/>
                  <a:gd name="connsiteX4" fmla="*/ 863645 w 863741"/>
                  <a:gd name="connsiteY4" fmla="*/ 317748 h 1204719"/>
                  <a:gd name="connsiteX5" fmla="*/ 667839 w 863741"/>
                  <a:gd name="connsiteY5" fmla="*/ 791949 h 1204719"/>
                  <a:gd name="connsiteX6" fmla="*/ 0 w 863741"/>
                  <a:gd name="connsiteY6" fmla="*/ 1204719 h 1204719"/>
                  <a:gd name="connsiteX0" fmla="*/ 0 w 863741"/>
                  <a:gd name="connsiteY0" fmla="*/ 1199154 h 1199154"/>
                  <a:gd name="connsiteX1" fmla="*/ 420033 w 863741"/>
                  <a:gd name="connsiteY1" fmla="*/ 665472 h 1199154"/>
                  <a:gd name="connsiteX2" fmla="*/ 307763 w 863741"/>
                  <a:gd name="connsiteY2" fmla="*/ 237220 h 1199154"/>
                  <a:gd name="connsiteX3" fmla="*/ 632936 w 863741"/>
                  <a:gd name="connsiteY3" fmla="*/ 791 h 1199154"/>
                  <a:gd name="connsiteX4" fmla="*/ 863645 w 863741"/>
                  <a:gd name="connsiteY4" fmla="*/ 312183 h 1199154"/>
                  <a:gd name="connsiteX5" fmla="*/ 667839 w 863741"/>
                  <a:gd name="connsiteY5" fmla="*/ 786384 h 1199154"/>
                  <a:gd name="connsiteX6" fmla="*/ 0 w 863741"/>
                  <a:gd name="connsiteY6" fmla="*/ 1199154 h 1199154"/>
                  <a:gd name="connsiteX0" fmla="*/ 0 w 864042"/>
                  <a:gd name="connsiteY0" fmla="*/ 1126438 h 1126438"/>
                  <a:gd name="connsiteX1" fmla="*/ 420033 w 864042"/>
                  <a:gd name="connsiteY1" fmla="*/ 592756 h 1126438"/>
                  <a:gd name="connsiteX2" fmla="*/ 307763 w 864042"/>
                  <a:gd name="connsiteY2" fmla="*/ 164504 h 1126438"/>
                  <a:gd name="connsiteX3" fmla="*/ 632936 w 864042"/>
                  <a:gd name="connsiteY3" fmla="*/ 1331 h 1126438"/>
                  <a:gd name="connsiteX4" fmla="*/ 863645 w 864042"/>
                  <a:gd name="connsiteY4" fmla="*/ 239467 h 1126438"/>
                  <a:gd name="connsiteX5" fmla="*/ 667839 w 864042"/>
                  <a:gd name="connsiteY5" fmla="*/ 713668 h 1126438"/>
                  <a:gd name="connsiteX6" fmla="*/ 0 w 864042"/>
                  <a:gd name="connsiteY6" fmla="*/ 1126438 h 1126438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12455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5225 h 1125225"/>
                  <a:gd name="connsiteX1" fmla="*/ 420033 w 864042"/>
                  <a:gd name="connsiteY1" fmla="*/ 591543 h 1125225"/>
                  <a:gd name="connsiteX2" fmla="*/ 307763 w 864042"/>
                  <a:gd name="connsiteY2" fmla="*/ 212128 h 1125225"/>
                  <a:gd name="connsiteX3" fmla="*/ 632936 w 864042"/>
                  <a:gd name="connsiteY3" fmla="*/ 118 h 1125225"/>
                  <a:gd name="connsiteX4" fmla="*/ 863645 w 864042"/>
                  <a:gd name="connsiteY4" fmla="*/ 238254 h 1125225"/>
                  <a:gd name="connsiteX5" fmla="*/ 667839 w 864042"/>
                  <a:gd name="connsiteY5" fmla="*/ 781641 h 1125225"/>
                  <a:gd name="connsiteX6" fmla="*/ 0 w 864042"/>
                  <a:gd name="connsiteY6" fmla="*/ 1125225 h 1125225"/>
                  <a:gd name="connsiteX0" fmla="*/ 0 w 864042"/>
                  <a:gd name="connsiteY0" fmla="*/ 1126437 h 1126437"/>
                  <a:gd name="connsiteX1" fmla="*/ 420033 w 864042"/>
                  <a:gd name="connsiteY1" fmla="*/ 592755 h 1126437"/>
                  <a:gd name="connsiteX2" fmla="*/ 307763 w 864042"/>
                  <a:gd name="connsiteY2" fmla="*/ 164503 h 1126437"/>
                  <a:gd name="connsiteX3" fmla="*/ 632936 w 864042"/>
                  <a:gd name="connsiteY3" fmla="*/ 1330 h 1126437"/>
                  <a:gd name="connsiteX4" fmla="*/ 863645 w 864042"/>
                  <a:gd name="connsiteY4" fmla="*/ 239466 h 1126437"/>
                  <a:gd name="connsiteX5" fmla="*/ 667839 w 864042"/>
                  <a:gd name="connsiteY5" fmla="*/ 782853 h 1126437"/>
                  <a:gd name="connsiteX6" fmla="*/ 0 w 864042"/>
                  <a:gd name="connsiteY6" fmla="*/ 1126437 h 1126437"/>
                  <a:gd name="connsiteX0" fmla="*/ 0 w 864042"/>
                  <a:gd name="connsiteY0" fmla="*/ 1130788 h 1130788"/>
                  <a:gd name="connsiteX1" fmla="*/ 420033 w 864042"/>
                  <a:gd name="connsiteY1" fmla="*/ 597106 h 1130788"/>
                  <a:gd name="connsiteX2" fmla="*/ 307763 w 864042"/>
                  <a:gd name="connsiteY2" fmla="*/ 168854 h 1130788"/>
                  <a:gd name="connsiteX3" fmla="*/ 632936 w 864042"/>
                  <a:gd name="connsiteY3" fmla="*/ 5681 h 1130788"/>
                  <a:gd name="connsiteX4" fmla="*/ 863645 w 864042"/>
                  <a:gd name="connsiteY4" fmla="*/ 243817 h 1130788"/>
                  <a:gd name="connsiteX5" fmla="*/ 667839 w 864042"/>
                  <a:gd name="connsiteY5" fmla="*/ 787204 h 1130788"/>
                  <a:gd name="connsiteX6" fmla="*/ 0 w 864042"/>
                  <a:gd name="connsiteY6" fmla="*/ 1130788 h 1130788"/>
                  <a:gd name="connsiteX0" fmla="*/ 0 w 864042"/>
                  <a:gd name="connsiteY0" fmla="*/ 1125263 h 1125263"/>
                  <a:gd name="connsiteX1" fmla="*/ 420033 w 864042"/>
                  <a:gd name="connsiteY1" fmla="*/ 591581 h 1125263"/>
                  <a:gd name="connsiteX2" fmla="*/ 307763 w 864042"/>
                  <a:gd name="connsiteY2" fmla="*/ 220306 h 1125263"/>
                  <a:gd name="connsiteX3" fmla="*/ 632936 w 864042"/>
                  <a:gd name="connsiteY3" fmla="*/ 156 h 1125263"/>
                  <a:gd name="connsiteX4" fmla="*/ 863645 w 864042"/>
                  <a:gd name="connsiteY4" fmla="*/ 238292 h 1125263"/>
                  <a:gd name="connsiteX5" fmla="*/ 667839 w 864042"/>
                  <a:gd name="connsiteY5" fmla="*/ 781679 h 1125263"/>
                  <a:gd name="connsiteX6" fmla="*/ 0 w 864042"/>
                  <a:gd name="connsiteY6" fmla="*/ 1125263 h 1125263"/>
                  <a:gd name="connsiteX0" fmla="*/ 0 w 864042"/>
                  <a:gd name="connsiteY0" fmla="*/ 1125346 h 1125346"/>
                  <a:gd name="connsiteX1" fmla="*/ 420033 w 864042"/>
                  <a:gd name="connsiteY1" fmla="*/ 591664 h 1125346"/>
                  <a:gd name="connsiteX2" fmla="*/ 307763 w 864042"/>
                  <a:gd name="connsiteY2" fmla="*/ 220389 h 1125346"/>
                  <a:gd name="connsiteX3" fmla="*/ 632936 w 864042"/>
                  <a:gd name="connsiteY3" fmla="*/ 239 h 1125346"/>
                  <a:gd name="connsiteX4" fmla="*/ 863645 w 864042"/>
                  <a:gd name="connsiteY4" fmla="*/ 238375 h 1125346"/>
                  <a:gd name="connsiteX5" fmla="*/ 667839 w 864042"/>
                  <a:gd name="connsiteY5" fmla="*/ 781762 h 1125346"/>
                  <a:gd name="connsiteX6" fmla="*/ 0 w 864042"/>
                  <a:gd name="connsiteY6" fmla="*/ 1125346 h 1125346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6160"/>
                  <a:gd name="connsiteX1" fmla="*/ 420033 w 864042"/>
                  <a:gd name="connsiteY1" fmla="*/ 591664 h 1056160"/>
                  <a:gd name="connsiteX2" fmla="*/ 307763 w 864042"/>
                  <a:gd name="connsiteY2" fmla="*/ 220389 h 1056160"/>
                  <a:gd name="connsiteX3" fmla="*/ 632936 w 864042"/>
                  <a:gd name="connsiteY3" fmla="*/ 239 h 1056160"/>
                  <a:gd name="connsiteX4" fmla="*/ 863645 w 864042"/>
                  <a:gd name="connsiteY4" fmla="*/ 238375 h 1056160"/>
                  <a:gd name="connsiteX5" fmla="*/ 667839 w 864042"/>
                  <a:gd name="connsiteY5" fmla="*/ 781762 h 1056160"/>
                  <a:gd name="connsiteX6" fmla="*/ 0 w 864042"/>
                  <a:gd name="connsiteY6" fmla="*/ 1056160 h 1056160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4042"/>
                  <a:gd name="connsiteY0" fmla="*/ 1056160 h 1059273"/>
                  <a:gd name="connsiteX1" fmla="*/ 420033 w 864042"/>
                  <a:gd name="connsiteY1" fmla="*/ 591664 h 1059273"/>
                  <a:gd name="connsiteX2" fmla="*/ 307763 w 864042"/>
                  <a:gd name="connsiteY2" fmla="*/ 220389 h 1059273"/>
                  <a:gd name="connsiteX3" fmla="*/ 632936 w 864042"/>
                  <a:gd name="connsiteY3" fmla="*/ 239 h 1059273"/>
                  <a:gd name="connsiteX4" fmla="*/ 863645 w 864042"/>
                  <a:gd name="connsiteY4" fmla="*/ 238375 h 1059273"/>
                  <a:gd name="connsiteX5" fmla="*/ 667839 w 864042"/>
                  <a:gd name="connsiteY5" fmla="*/ 781762 h 1059273"/>
                  <a:gd name="connsiteX6" fmla="*/ 0 w 864042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160 h 1059273"/>
                  <a:gd name="connsiteX1" fmla="*/ 420033 w 868651"/>
                  <a:gd name="connsiteY1" fmla="*/ 591664 h 1059273"/>
                  <a:gd name="connsiteX2" fmla="*/ 307763 w 868651"/>
                  <a:gd name="connsiteY2" fmla="*/ 220389 h 1059273"/>
                  <a:gd name="connsiteX3" fmla="*/ 632936 w 868651"/>
                  <a:gd name="connsiteY3" fmla="*/ 239 h 1059273"/>
                  <a:gd name="connsiteX4" fmla="*/ 863645 w 868651"/>
                  <a:gd name="connsiteY4" fmla="*/ 238375 h 1059273"/>
                  <a:gd name="connsiteX5" fmla="*/ 667839 w 868651"/>
                  <a:gd name="connsiteY5" fmla="*/ 781762 h 1059273"/>
                  <a:gd name="connsiteX6" fmla="*/ 0 w 868651"/>
                  <a:gd name="connsiteY6" fmla="*/ 1056160 h 1059273"/>
                  <a:gd name="connsiteX0" fmla="*/ 0 w 868651"/>
                  <a:gd name="connsiteY0" fmla="*/ 1056029 h 1059142"/>
                  <a:gd name="connsiteX1" fmla="*/ 420033 w 868651"/>
                  <a:gd name="connsiteY1" fmla="*/ 591533 h 1059142"/>
                  <a:gd name="connsiteX2" fmla="*/ 307763 w 868651"/>
                  <a:gd name="connsiteY2" fmla="*/ 220258 h 1059142"/>
                  <a:gd name="connsiteX3" fmla="*/ 632936 w 868651"/>
                  <a:gd name="connsiteY3" fmla="*/ 108 h 1059142"/>
                  <a:gd name="connsiteX4" fmla="*/ 863645 w 868651"/>
                  <a:gd name="connsiteY4" fmla="*/ 238244 h 1059142"/>
                  <a:gd name="connsiteX5" fmla="*/ 667839 w 868651"/>
                  <a:gd name="connsiteY5" fmla="*/ 781631 h 1059142"/>
                  <a:gd name="connsiteX6" fmla="*/ 0 w 868651"/>
                  <a:gd name="connsiteY6" fmla="*/ 1056029 h 1059142"/>
                  <a:gd name="connsiteX0" fmla="*/ 0 w 868651"/>
                  <a:gd name="connsiteY0" fmla="*/ 1060188 h 1063301"/>
                  <a:gd name="connsiteX1" fmla="*/ 420033 w 868651"/>
                  <a:gd name="connsiteY1" fmla="*/ 595692 h 1063301"/>
                  <a:gd name="connsiteX2" fmla="*/ 307763 w 868651"/>
                  <a:gd name="connsiteY2" fmla="*/ 163370 h 1063301"/>
                  <a:gd name="connsiteX3" fmla="*/ 632936 w 868651"/>
                  <a:gd name="connsiteY3" fmla="*/ 4267 h 1063301"/>
                  <a:gd name="connsiteX4" fmla="*/ 863645 w 868651"/>
                  <a:gd name="connsiteY4" fmla="*/ 242403 h 1063301"/>
                  <a:gd name="connsiteX5" fmla="*/ 667839 w 868651"/>
                  <a:gd name="connsiteY5" fmla="*/ 785790 h 1063301"/>
                  <a:gd name="connsiteX6" fmla="*/ 0 w 868651"/>
                  <a:gd name="connsiteY6" fmla="*/ 1060188 h 1063301"/>
                  <a:gd name="connsiteX0" fmla="*/ 0 w 868651"/>
                  <a:gd name="connsiteY0" fmla="*/ 1059506 h 1062619"/>
                  <a:gd name="connsiteX1" fmla="*/ 420033 w 868651"/>
                  <a:gd name="connsiteY1" fmla="*/ 595010 h 1062619"/>
                  <a:gd name="connsiteX2" fmla="*/ 307763 w 868651"/>
                  <a:gd name="connsiteY2" fmla="*/ 162688 h 1062619"/>
                  <a:gd name="connsiteX3" fmla="*/ 632936 w 868651"/>
                  <a:gd name="connsiteY3" fmla="*/ 3585 h 1062619"/>
                  <a:gd name="connsiteX4" fmla="*/ 863645 w 868651"/>
                  <a:gd name="connsiteY4" fmla="*/ 241721 h 1062619"/>
                  <a:gd name="connsiteX5" fmla="*/ 667839 w 868651"/>
                  <a:gd name="connsiteY5" fmla="*/ 785108 h 1062619"/>
                  <a:gd name="connsiteX6" fmla="*/ 0 w 868651"/>
                  <a:gd name="connsiteY6" fmla="*/ 1059506 h 1062619"/>
                  <a:gd name="connsiteX0" fmla="*/ 0 w 868651"/>
                  <a:gd name="connsiteY0" fmla="*/ 1057611 h 1060724"/>
                  <a:gd name="connsiteX1" fmla="*/ 420033 w 868651"/>
                  <a:gd name="connsiteY1" fmla="*/ 646022 h 1060724"/>
                  <a:gd name="connsiteX2" fmla="*/ 307763 w 868651"/>
                  <a:gd name="connsiteY2" fmla="*/ 160793 h 1060724"/>
                  <a:gd name="connsiteX3" fmla="*/ 632936 w 868651"/>
                  <a:gd name="connsiteY3" fmla="*/ 1690 h 1060724"/>
                  <a:gd name="connsiteX4" fmla="*/ 863645 w 868651"/>
                  <a:gd name="connsiteY4" fmla="*/ 239826 h 1060724"/>
                  <a:gd name="connsiteX5" fmla="*/ 667839 w 868651"/>
                  <a:gd name="connsiteY5" fmla="*/ 783213 h 1060724"/>
                  <a:gd name="connsiteX6" fmla="*/ 0 w 868651"/>
                  <a:gd name="connsiteY6" fmla="*/ 1057611 h 1060724"/>
                  <a:gd name="connsiteX0" fmla="*/ 0 w 868651"/>
                  <a:gd name="connsiteY0" fmla="*/ 1058813 h 1061926"/>
                  <a:gd name="connsiteX1" fmla="*/ 420033 w 868651"/>
                  <a:gd name="connsiteY1" fmla="*/ 647224 h 1061926"/>
                  <a:gd name="connsiteX2" fmla="*/ 307763 w 868651"/>
                  <a:gd name="connsiteY2" fmla="*/ 161995 h 1061926"/>
                  <a:gd name="connsiteX3" fmla="*/ 632936 w 868651"/>
                  <a:gd name="connsiteY3" fmla="*/ 2892 h 1061926"/>
                  <a:gd name="connsiteX4" fmla="*/ 863645 w 868651"/>
                  <a:gd name="connsiteY4" fmla="*/ 241028 h 1061926"/>
                  <a:gd name="connsiteX5" fmla="*/ 667839 w 868651"/>
                  <a:gd name="connsiteY5" fmla="*/ 784415 h 1061926"/>
                  <a:gd name="connsiteX6" fmla="*/ 0 w 868651"/>
                  <a:gd name="connsiteY6" fmla="*/ 1058813 h 1061926"/>
                  <a:gd name="connsiteX0" fmla="*/ 0 w 868651"/>
                  <a:gd name="connsiteY0" fmla="*/ 1059537 h 1062650"/>
                  <a:gd name="connsiteX1" fmla="*/ 420033 w 868651"/>
                  <a:gd name="connsiteY1" fmla="*/ 647948 h 1062650"/>
                  <a:gd name="connsiteX2" fmla="*/ 307763 w 868651"/>
                  <a:gd name="connsiteY2" fmla="*/ 162719 h 1062650"/>
                  <a:gd name="connsiteX3" fmla="*/ 632936 w 868651"/>
                  <a:gd name="connsiteY3" fmla="*/ 3616 h 1062650"/>
                  <a:gd name="connsiteX4" fmla="*/ 863645 w 868651"/>
                  <a:gd name="connsiteY4" fmla="*/ 241752 h 1062650"/>
                  <a:gd name="connsiteX5" fmla="*/ 667839 w 868651"/>
                  <a:gd name="connsiteY5" fmla="*/ 785139 h 1062650"/>
                  <a:gd name="connsiteX6" fmla="*/ 0 w 868651"/>
                  <a:gd name="connsiteY6" fmla="*/ 1059537 h 1062650"/>
                  <a:gd name="connsiteX0" fmla="*/ 0 w 868651"/>
                  <a:gd name="connsiteY0" fmla="*/ 1059723 h 1062836"/>
                  <a:gd name="connsiteX1" fmla="*/ 420033 w 868651"/>
                  <a:gd name="connsiteY1" fmla="*/ 648134 h 1062836"/>
                  <a:gd name="connsiteX2" fmla="*/ 307763 w 868651"/>
                  <a:gd name="connsiteY2" fmla="*/ 162905 h 1062836"/>
                  <a:gd name="connsiteX3" fmla="*/ 632936 w 868651"/>
                  <a:gd name="connsiteY3" fmla="*/ 3802 h 1062836"/>
                  <a:gd name="connsiteX4" fmla="*/ 863645 w 868651"/>
                  <a:gd name="connsiteY4" fmla="*/ 241938 h 1062836"/>
                  <a:gd name="connsiteX5" fmla="*/ 667839 w 868651"/>
                  <a:gd name="connsiteY5" fmla="*/ 785325 h 1062836"/>
                  <a:gd name="connsiteX6" fmla="*/ 0 w 868651"/>
                  <a:gd name="connsiteY6" fmla="*/ 1059723 h 1062836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  <a:gd name="connsiteX0" fmla="*/ 0 w 868651"/>
                  <a:gd name="connsiteY0" fmla="*/ 1058365 h 1061478"/>
                  <a:gd name="connsiteX1" fmla="*/ 420033 w 868651"/>
                  <a:gd name="connsiteY1" fmla="*/ 646776 h 1061478"/>
                  <a:gd name="connsiteX2" fmla="*/ 307763 w 868651"/>
                  <a:gd name="connsiteY2" fmla="*/ 161547 h 1061478"/>
                  <a:gd name="connsiteX3" fmla="*/ 632936 w 868651"/>
                  <a:gd name="connsiteY3" fmla="*/ 2444 h 1061478"/>
                  <a:gd name="connsiteX4" fmla="*/ 863645 w 868651"/>
                  <a:gd name="connsiteY4" fmla="*/ 240580 h 1061478"/>
                  <a:gd name="connsiteX5" fmla="*/ 667839 w 868651"/>
                  <a:gd name="connsiteY5" fmla="*/ 783967 h 1061478"/>
                  <a:gd name="connsiteX6" fmla="*/ 0 w 868651"/>
                  <a:gd name="connsiteY6" fmla="*/ 1058365 h 106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51" h="1061478">
                    <a:moveTo>
                      <a:pt x="0" y="1058365"/>
                    </a:moveTo>
                    <a:cubicBezTo>
                      <a:pt x="126445" y="948301"/>
                      <a:pt x="462584" y="786310"/>
                      <a:pt x="420033" y="646776"/>
                    </a:cubicBezTo>
                    <a:cubicBezTo>
                      <a:pt x="274901" y="632741"/>
                      <a:pt x="165297" y="393531"/>
                      <a:pt x="307763" y="161547"/>
                    </a:cubicBezTo>
                    <a:cubicBezTo>
                      <a:pt x="390054" y="27549"/>
                      <a:pt x="540289" y="-10728"/>
                      <a:pt x="632936" y="2444"/>
                    </a:cubicBezTo>
                    <a:cubicBezTo>
                      <a:pt x="725583" y="15616"/>
                      <a:pt x="837479" y="110326"/>
                      <a:pt x="863645" y="240580"/>
                    </a:cubicBezTo>
                    <a:cubicBezTo>
                      <a:pt x="889811" y="370834"/>
                      <a:pt x="811780" y="647670"/>
                      <a:pt x="667839" y="783967"/>
                    </a:cubicBezTo>
                    <a:cubicBezTo>
                      <a:pt x="523898" y="920264"/>
                      <a:pt x="290616" y="1086337"/>
                      <a:pt x="0" y="10583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8000"/>
                      <a:lumOff val="2000"/>
                      <a:alpha val="54000"/>
                    </a:schemeClr>
                  </a:gs>
                  <a:gs pos="39999">
                    <a:schemeClr val="bg1">
                      <a:lumMod val="75000"/>
                      <a:alpha val="60000"/>
                    </a:schemeClr>
                  </a:gs>
                  <a:gs pos="70000">
                    <a:schemeClr val="bg1">
                      <a:lumMod val="65000"/>
                      <a:alpha val="52000"/>
                    </a:schemeClr>
                  </a:gs>
                  <a:gs pos="100000">
                    <a:schemeClr val="bg1"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570355" y="1924051"/>
            <a:ext cx="2841306" cy="261054"/>
            <a:chOff x="1570355" y="1962151"/>
            <a:chExt cx="2841306" cy="26105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880542" y="2037380"/>
              <a:ext cx="2531119" cy="9291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1880544" y="2217520"/>
              <a:ext cx="1548646" cy="568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570355" y="1962151"/>
              <a:ext cx="151992" cy="151756"/>
            </a:xfrm>
            <a:prstGeom prst="ellipse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54000"/>
                  </a:schemeClr>
                </a:gs>
                <a:gs pos="39999">
                  <a:schemeClr val="bg1">
                    <a:lumMod val="75000"/>
                    <a:alpha val="60000"/>
                  </a:schemeClr>
                </a:gs>
                <a:gs pos="70000">
                  <a:schemeClr val="bg1">
                    <a:lumMod val="65000"/>
                    <a:alpha val="52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 rot="20700000">
            <a:off x="1876088" y="3771900"/>
            <a:ext cx="2497792" cy="1718138"/>
          </a:xfrm>
          <a:prstGeom prst="rect">
            <a:avLst/>
          </a:prstGeom>
          <a:noFill/>
          <a:ln w="155575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 bwMode="auto">
          <a:xfrm>
            <a:off x="1296488" y="1067616"/>
            <a:ext cx="6543675" cy="4743450"/>
          </a:xfrm>
          <a:custGeom>
            <a:avLst/>
            <a:gdLst>
              <a:gd name="connsiteX0" fmla="*/ 80595 w 7443420"/>
              <a:gd name="connsiteY0" fmla="*/ 0 h 4953000"/>
              <a:gd name="connsiteX1" fmla="*/ 80595 w 7443420"/>
              <a:gd name="connsiteY1" fmla="*/ 0 h 4953000"/>
              <a:gd name="connsiteX2" fmla="*/ 99645 w 7443420"/>
              <a:gd name="connsiteY2" fmla="*/ 85725 h 4953000"/>
              <a:gd name="connsiteX3" fmla="*/ 118695 w 7443420"/>
              <a:gd name="connsiteY3" fmla="*/ 114300 h 4953000"/>
              <a:gd name="connsiteX4" fmla="*/ 128220 w 7443420"/>
              <a:gd name="connsiteY4" fmla="*/ 171450 h 4953000"/>
              <a:gd name="connsiteX5" fmla="*/ 147270 w 7443420"/>
              <a:gd name="connsiteY5" fmla="*/ 228600 h 4953000"/>
              <a:gd name="connsiteX6" fmla="*/ 166320 w 7443420"/>
              <a:gd name="connsiteY6" fmla="*/ 285750 h 4953000"/>
              <a:gd name="connsiteX7" fmla="*/ 175845 w 7443420"/>
              <a:gd name="connsiteY7" fmla="*/ 314325 h 4953000"/>
              <a:gd name="connsiteX8" fmla="*/ 185370 w 7443420"/>
              <a:gd name="connsiteY8" fmla="*/ 352425 h 4953000"/>
              <a:gd name="connsiteX9" fmla="*/ 175845 w 7443420"/>
              <a:gd name="connsiteY9" fmla="*/ 552450 h 4953000"/>
              <a:gd name="connsiteX10" fmla="*/ 156795 w 7443420"/>
              <a:gd name="connsiteY10" fmla="*/ 714375 h 4953000"/>
              <a:gd name="connsiteX11" fmla="*/ 137745 w 7443420"/>
              <a:gd name="connsiteY11" fmla="*/ 771525 h 4953000"/>
              <a:gd name="connsiteX12" fmla="*/ 128220 w 7443420"/>
              <a:gd name="connsiteY12" fmla="*/ 800100 h 4953000"/>
              <a:gd name="connsiteX13" fmla="*/ 109170 w 7443420"/>
              <a:gd name="connsiteY13" fmla="*/ 847725 h 4953000"/>
              <a:gd name="connsiteX14" fmla="*/ 80595 w 7443420"/>
              <a:gd name="connsiteY14" fmla="*/ 952500 h 4953000"/>
              <a:gd name="connsiteX15" fmla="*/ 61545 w 7443420"/>
              <a:gd name="connsiteY15" fmla="*/ 981075 h 4953000"/>
              <a:gd name="connsiteX16" fmla="*/ 42495 w 7443420"/>
              <a:gd name="connsiteY16" fmla="*/ 1057275 h 4953000"/>
              <a:gd name="connsiteX17" fmla="*/ 32970 w 7443420"/>
              <a:gd name="connsiteY17" fmla="*/ 1085850 h 4953000"/>
              <a:gd name="connsiteX18" fmla="*/ 13920 w 7443420"/>
              <a:gd name="connsiteY18" fmla="*/ 1152525 h 4953000"/>
              <a:gd name="connsiteX19" fmla="*/ 4395 w 7443420"/>
              <a:gd name="connsiteY19" fmla="*/ 2543175 h 4953000"/>
              <a:gd name="connsiteX20" fmla="*/ 13920 w 7443420"/>
              <a:gd name="connsiteY20" fmla="*/ 4953000 h 4953000"/>
              <a:gd name="connsiteX21" fmla="*/ 7443420 w 7443420"/>
              <a:gd name="connsiteY21" fmla="*/ 4933950 h 4953000"/>
              <a:gd name="connsiteX22" fmla="*/ 7433895 w 7443420"/>
              <a:gd name="connsiteY22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57150 w 7439025"/>
              <a:gd name="connsiteY15" fmla="*/ 981075 h 4953000"/>
              <a:gd name="connsiteX16" fmla="*/ 38100 w 7439025"/>
              <a:gd name="connsiteY16" fmla="*/ 1057275 h 4953000"/>
              <a:gd name="connsiteX17" fmla="*/ 28575 w 7439025"/>
              <a:gd name="connsiteY17" fmla="*/ 1085850 h 4953000"/>
              <a:gd name="connsiteX18" fmla="*/ 0 w 7439025"/>
              <a:gd name="connsiteY18" fmla="*/ 2543175 h 4953000"/>
              <a:gd name="connsiteX19" fmla="*/ 9525 w 7439025"/>
              <a:gd name="connsiteY19" fmla="*/ 4953000 h 4953000"/>
              <a:gd name="connsiteX20" fmla="*/ 7439025 w 7439025"/>
              <a:gd name="connsiteY20" fmla="*/ 4933950 h 4953000"/>
              <a:gd name="connsiteX21" fmla="*/ 7429500 w 7439025"/>
              <a:gd name="connsiteY21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57150 w 7439025"/>
              <a:gd name="connsiteY15" fmla="*/ 981075 h 4953000"/>
              <a:gd name="connsiteX16" fmla="*/ 38100 w 7439025"/>
              <a:gd name="connsiteY16" fmla="*/ 1057275 h 4953000"/>
              <a:gd name="connsiteX17" fmla="*/ 0 w 7439025"/>
              <a:gd name="connsiteY17" fmla="*/ 2543175 h 4953000"/>
              <a:gd name="connsiteX18" fmla="*/ 9525 w 7439025"/>
              <a:gd name="connsiteY18" fmla="*/ 4953000 h 4953000"/>
              <a:gd name="connsiteX19" fmla="*/ 7439025 w 7439025"/>
              <a:gd name="connsiteY19" fmla="*/ 4933950 h 4953000"/>
              <a:gd name="connsiteX20" fmla="*/ 7429500 w 7439025"/>
              <a:gd name="connsiteY20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57150 w 7439025"/>
              <a:gd name="connsiteY15" fmla="*/ 981075 h 4953000"/>
              <a:gd name="connsiteX16" fmla="*/ 0 w 7439025"/>
              <a:gd name="connsiteY16" fmla="*/ 2543175 h 4953000"/>
              <a:gd name="connsiteX17" fmla="*/ 9525 w 7439025"/>
              <a:gd name="connsiteY17" fmla="*/ 4953000 h 4953000"/>
              <a:gd name="connsiteX18" fmla="*/ 7439025 w 7439025"/>
              <a:gd name="connsiteY18" fmla="*/ 4933950 h 4953000"/>
              <a:gd name="connsiteX19" fmla="*/ 7429500 w 7439025"/>
              <a:gd name="connsiteY19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0 w 7439025"/>
              <a:gd name="connsiteY15" fmla="*/ 2543175 h 4953000"/>
              <a:gd name="connsiteX16" fmla="*/ 9525 w 7439025"/>
              <a:gd name="connsiteY16" fmla="*/ 4953000 h 4953000"/>
              <a:gd name="connsiteX17" fmla="*/ 7439025 w 7439025"/>
              <a:gd name="connsiteY17" fmla="*/ 4933950 h 4953000"/>
              <a:gd name="connsiteX18" fmla="*/ 7429500 w 7439025"/>
              <a:gd name="connsiteY18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0 w 7439025"/>
              <a:gd name="connsiteY14" fmla="*/ 2543175 h 4953000"/>
              <a:gd name="connsiteX15" fmla="*/ 9525 w 7439025"/>
              <a:gd name="connsiteY15" fmla="*/ 4953000 h 4953000"/>
              <a:gd name="connsiteX16" fmla="*/ 7439025 w 7439025"/>
              <a:gd name="connsiteY16" fmla="*/ 4933950 h 4953000"/>
              <a:gd name="connsiteX17" fmla="*/ 7429500 w 7439025"/>
              <a:gd name="connsiteY17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0 w 7439025"/>
              <a:gd name="connsiteY13" fmla="*/ 2543175 h 4953000"/>
              <a:gd name="connsiteX14" fmla="*/ 9525 w 7439025"/>
              <a:gd name="connsiteY14" fmla="*/ 4953000 h 4953000"/>
              <a:gd name="connsiteX15" fmla="*/ 7439025 w 7439025"/>
              <a:gd name="connsiteY15" fmla="*/ 4933950 h 4953000"/>
              <a:gd name="connsiteX16" fmla="*/ 7429500 w 7439025"/>
              <a:gd name="connsiteY16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0 w 7439025"/>
              <a:gd name="connsiteY12" fmla="*/ 2543175 h 4953000"/>
              <a:gd name="connsiteX13" fmla="*/ 9525 w 7439025"/>
              <a:gd name="connsiteY13" fmla="*/ 4953000 h 4953000"/>
              <a:gd name="connsiteX14" fmla="*/ 7439025 w 7439025"/>
              <a:gd name="connsiteY14" fmla="*/ 4933950 h 4953000"/>
              <a:gd name="connsiteX15" fmla="*/ 7429500 w 7439025"/>
              <a:gd name="connsiteY15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0 w 7439025"/>
              <a:gd name="connsiteY11" fmla="*/ 2543175 h 4953000"/>
              <a:gd name="connsiteX12" fmla="*/ 9525 w 7439025"/>
              <a:gd name="connsiteY12" fmla="*/ 4953000 h 4953000"/>
              <a:gd name="connsiteX13" fmla="*/ 7439025 w 7439025"/>
              <a:gd name="connsiteY13" fmla="*/ 4933950 h 4953000"/>
              <a:gd name="connsiteX14" fmla="*/ 7429500 w 7439025"/>
              <a:gd name="connsiteY14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0 w 7439025"/>
              <a:gd name="connsiteY10" fmla="*/ 2543175 h 4953000"/>
              <a:gd name="connsiteX11" fmla="*/ 9525 w 7439025"/>
              <a:gd name="connsiteY11" fmla="*/ 4953000 h 4953000"/>
              <a:gd name="connsiteX12" fmla="*/ 7439025 w 7439025"/>
              <a:gd name="connsiteY12" fmla="*/ 4933950 h 4953000"/>
              <a:gd name="connsiteX13" fmla="*/ 7429500 w 7439025"/>
              <a:gd name="connsiteY13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0 w 7439025"/>
              <a:gd name="connsiteY9" fmla="*/ 2543175 h 4953000"/>
              <a:gd name="connsiteX10" fmla="*/ 9525 w 7439025"/>
              <a:gd name="connsiteY10" fmla="*/ 4953000 h 4953000"/>
              <a:gd name="connsiteX11" fmla="*/ 7439025 w 7439025"/>
              <a:gd name="connsiteY11" fmla="*/ 4933950 h 4953000"/>
              <a:gd name="connsiteX12" fmla="*/ 7429500 w 7439025"/>
              <a:gd name="connsiteY12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0 w 7439025"/>
              <a:gd name="connsiteY8" fmla="*/ 2543175 h 4953000"/>
              <a:gd name="connsiteX9" fmla="*/ 9525 w 7439025"/>
              <a:gd name="connsiteY9" fmla="*/ 4953000 h 4953000"/>
              <a:gd name="connsiteX10" fmla="*/ 7439025 w 7439025"/>
              <a:gd name="connsiteY10" fmla="*/ 4933950 h 4953000"/>
              <a:gd name="connsiteX11" fmla="*/ 7429500 w 7439025"/>
              <a:gd name="connsiteY11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0 w 7439025"/>
              <a:gd name="connsiteY7" fmla="*/ 2543175 h 4953000"/>
              <a:gd name="connsiteX8" fmla="*/ 9525 w 7439025"/>
              <a:gd name="connsiteY8" fmla="*/ 4953000 h 4953000"/>
              <a:gd name="connsiteX9" fmla="*/ 7439025 w 7439025"/>
              <a:gd name="connsiteY9" fmla="*/ 4933950 h 4953000"/>
              <a:gd name="connsiteX10" fmla="*/ 7429500 w 7439025"/>
              <a:gd name="connsiteY10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0 w 7439025"/>
              <a:gd name="connsiteY6" fmla="*/ 2543175 h 4953000"/>
              <a:gd name="connsiteX7" fmla="*/ 9525 w 7439025"/>
              <a:gd name="connsiteY7" fmla="*/ 4953000 h 4953000"/>
              <a:gd name="connsiteX8" fmla="*/ 7439025 w 7439025"/>
              <a:gd name="connsiteY8" fmla="*/ 4933950 h 4953000"/>
              <a:gd name="connsiteX9" fmla="*/ 7429500 w 7439025"/>
              <a:gd name="connsiteY9" fmla="*/ 209550 h 4953000"/>
              <a:gd name="connsiteX0" fmla="*/ 76200 w 7439025"/>
              <a:gd name="connsiteY0" fmla="*/ 19954 h 4972954"/>
              <a:gd name="connsiteX1" fmla="*/ 76200 w 7439025"/>
              <a:gd name="connsiteY1" fmla="*/ 19954 h 4972954"/>
              <a:gd name="connsiteX2" fmla="*/ 95250 w 7439025"/>
              <a:gd name="connsiteY2" fmla="*/ 105679 h 4972954"/>
              <a:gd name="connsiteX3" fmla="*/ 114300 w 7439025"/>
              <a:gd name="connsiteY3" fmla="*/ 134254 h 4972954"/>
              <a:gd name="connsiteX4" fmla="*/ 123825 w 7439025"/>
              <a:gd name="connsiteY4" fmla="*/ 191404 h 4972954"/>
              <a:gd name="connsiteX5" fmla="*/ 0 w 7439025"/>
              <a:gd name="connsiteY5" fmla="*/ 2563129 h 4972954"/>
              <a:gd name="connsiteX6" fmla="*/ 9525 w 7439025"/>
              <a:gd name="connsiteY6" fmla="*/ 4972954 h 4972954"/>
              <a:gd name="connsiteX7" fmla="*/ 7439025 w 7439025"/>
              <a:gd name="connsiteY7" fmla="*/ 4953904 h 4972954"/>
              <a:gd name="connsiteX8" fmla="*/ 7429500 w 7439025"/>
              <a:gd name="connsiteY8" fmla="*/ 229504 h 4972954"/>
              <a:gd name="connsiteX0" fmla="*/ 76200 w 7439025"/>
              <a:gd name="connsiteY0" fmla="*/ 72884 h 5025884"/>
              <a:gd name="connsiteX1" fmla="*/ 76200 w 7439025"/>
              <a:gd name="connsiteY1" fmla="*/ 72884 h 5025884"/>
              <a:gd name="connsiteX2" fmla="*/ 95250 w 7439025"/>
              <a:gd name="connsiteY2" fmla="*/ 158609 h 5025884"/>
              <a:gd name="connsiteX3" fmla="*/ 114300 w 7439025"/>
              <a:gd name="connsiteY3" fmla="*/ 187184 h 5025884"/>
              <a:gd name="connsiteX4" fmla="*/ 0 w 7439025"/>
              <a:gd name="connsiteY4" fmla="*/ 2616059 h 5025884"/>
              <a:gd name="connsiteX5" fmla="*/ 9525 w 7439025"/>
              <a:gd name="connsiteY5" fmla="*/ 5025884 h 5025884"/>
              <a:gd name="connsiteX6" fmla="*/ 7439025 w 7439025"/>
              <a:gd name="connsiteY6" fmla="*/ 5006834 h 5025884"/>
              <a:gd name="connsiteX7" fmla="*/ 7429500 w 7439025"/>
              <a:gd name="connsiteY7" fmla="*/ 282434 h 5025884"/>
              <a:gd name="connsiteX0" fmla="*/ 76200 w 7439025"/>
              <a:gd name="connsiteY0" fmla="*/ 120143 h 5073143"/>
              <a:gd name="connsiteX1" fmla="*/ 76200 w 7439025"/>
              <a:gd name="connsiteY1" fmla="*/ 120143 h 5073143"/>
              <a:gd name="connsiteX2" fmla="*/ 95250 w 7439025"/>
              <a:gd name="connsiteY2" fmla="*/ 205868 h 5073143"/>
              <a:gd name="connsiteX3" fmla="*/ 0 w 7439025"/>
              <a:gd name="connsiteY3" fmla="*/ 2663318 h 5073143"/>
              <a:gd name="connsiteX4" fmla="*/ 9525 w 7439025"/>
              <a:gd name="connsiteY4" fmla="*/ 5073143 h 5073143"/>
              <a:gd name="connsiteX5" fmla="*/ 7439025 w 7439025"/>
              <a:gd name="connsiteY5" fmla="*/ 5054093 h 5073143"/>
              <a:gd name="connsiteX6" fmla="*/ 7429500 w 7439025"/>
              <a:gd name="connsiteY6" fmla="*/ 329693 h 5073143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0 w 7439025"/>
              <a:gd name="connsiteY2" fmla="*/ 2543175 h 4953000"/>
              <a:gd name="connsiteX3" fmla="*/ 9525 w 7439025"/>
              <a:gd name="connsiteY3" fmla="*/ 4953000 h 4953000"/>
              <a:gd name="connsiteX4" fmla="*/ 7439025 w 7439025"/>
              <a:gd name="connsiteY4" fmla="*/ 4933950 h 4953000"/>
              <a:gd name="connsiteX5" fmla="*/ 7429500 w 7439025"/>
              <a:gd name="connsiteY5" fmla="*/ 209550 h 4953000"/>
              <a:gd name="connsiteX0" fmla="*/ 597651 w 7960476"/>
              <a:gd name="connsiteY0" fmla="*/ 0 h 4953000"/>
              <a:gd name="connsiteX1" fmla="*/ 597651 w 7960476"/>
              <a:gd name="connsiteY1" fmla="*/ 0 h 4953000"/>
              <a:gd name="connsiteX2" fmla="*/ 530976 w 7960476"/>
              <a:gd name="connsiteY2" fmla="*/ 4953000 h 4953000"/>
              <a:gd name="connsiteX3" fmla="*/ 7960476 w 7960476"/>
              <a:gd name="connsiteY3" fmla="*/ 4933950 h 4953000"/>
              <a:gd name="connsiteX4" fmla="*/ 7950951 w 7960476"/>
              <a:gd name="connsiteY4" fmla="*/ 209550 h 4953000"/>
              <a:gd name="connsiteX0" fmla="*/ 66675 w 7429500"/>
              <a:gd name="connsiteY0" fmla="*/ 0 h 4953000"/>
              <a:gd name="connsiteX1" fmla="*/ 66675 w 7429500"/>
              <a:gd name="connsiteY1" fmla="*/ 0 h 4953000"/>
              <a:gd name="connsiteX2" fmla="*/ 0 w 7429500"/>
              <a:gd name="connsiteY2" fmla="*/ 4953000 h 4953000"/>
              <a:gd name="connsiteX3" fmla="*/ 7429500 w 7429500"/>
              <a:gd name="connsiteY3" fmla="*/ 4933950 h 4953000"/>
              <a:gd name="connsiteX4" fmla="*/ 7419975 w 7429500"/>
              <a:gd name="connsiteY4" fmla="*/ 209550 h 4953000"/>
              <a:gd name="connsiteX0" fmla="*/ 66675 w 7429500"/>
              <a:gd name="connsiteY0" fmla="*/ 0 h 4953000"/>
              <a:gd name="connsiteX1" fmla="*/ 0 w 7429500"/>
              <a:gd name="connsiteY1" fmla="*/ 4953000 h 4953000"/>
              <a:gd name="connsiteX2" fmla="*/ 7429500 w 7429500"/>
              <a:gd name="connsiteY2" fmla="*/ 4933950 h 4953000"/>
              <a:gd name="connsiteX3" fmla="*/ 7419975 w 7429500"/>
              <a:gd name="connsiteY3" fmla="*/ 209550 h 4953000"/>
              <a:gd name="connsiteX0" fmla="*/ 182028 w 7544853"/>
              <a:gd name="connsiteY0" fmla="*/ 3 h 4953003"/>
              <a:gd name="connsiteX1" fmla="*/ 0 w 7544853"/>
              <a:gd name="connsiteY1" fmla="*/ 225428 h 4953003"/>
              <a:gd name="connsiteX2" fmla="*/ 115353 w 7544853"/>
              <a:gd name="connsiteY2" fmla="*/ 4953003 h 4953003"/>
              <a:gd name="connsiteX3" fmla="*/ 7544853 w 7544853"/>
              <a:gd name="connsiteY3" fmla="*/ 4933953 h 4953003"/>
              <a:gd name="connsiteX4" fmla="*/ 7535328 w 7544853"/>
              <a:gd name="connsiteY4" fmla="*/ 209553 h 4953003"/>
              <a:gd name="connsiteX0" fmla="*/ 0 w 7544853"/>
              <a:gd name="connsiteY0" fmla="*/ 15875 h 4743450"/>
              <a:gd name="connsiteX1" fmla="*/ 115353 w 7544853"/>
              <a:gd name="connsiteY1" fmla="*/ 4743450 h 4743450"/>
              <a:gd name="connsiteX2" fmla="*/ 7544853 w 7544853"/>
              <a:gd name="connsiteY2" fmla="*/ 4724400 h 4743450"/>
              <a:gd name="connsiteX3" fmla="*/ 7535328 w 7544853"/>
              <a:gd name="connsiteY3" fmla="*/ 0 h 4743450"/>
              <a:gd name="connsiteX0" fmla="*/ 7210 w 7429500"/>
              <a:gd name="connsiteY0" fmla="*/ 15875 h 4743450"/>
              <a:gd name="connsiteX1" fmla="*/ 0 w 7429500"/>
              <a:gd name="connsiteY1" fmla="*/ 4743450 h 4743450"/>
              <a:gd name="connsiteX2" fmla="*/ 7429500 w 7429500"/>
              <a:gd name="connsiteY2" fmla="*/ 4724400 h 4743450"/>
              <a:gd name="connsiteX3" fmla="*/ 7419975 w 7429500"/>
              <a:gd name="connsiteY3" fmla="*/ 0 h 47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0" h="4743450">
                <a:moveTo>
                  <a:pt x="7210" y="15875"/>
                </a:moveTo>
                <a:cubicBezTo>
                  <a:pt x="4807" y="1591733"/>
                  <a:pt x="2403" y="3167592"/>
                  <a:pt x="0" y="4743450"/>
                </a:cubicBezTo>
                <a:lnTo>
                  <a:pt x="7429500" y="4724400"/>
                </a:lnTo>
                <a:lnTo>
                  <a:pt x="7419975" y="0"/>
                </a:lnTo>
              </a:path>
            </a:pathLst>
          </a:custGeom>
          <a:noFill/>
          <a:ln w="177800" cap="rnd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-5346627" y="1067616"/>
            <a:ext cx="13178398" cy="3539"/>
            <a:chOff x="-5346627" y="1067616"/>
            <a:chExt cx="13178398" cy="3539"/>
          </a:xfrm>
        </p:grpSpPr>
        <p:cxnSp>
          <p:nvCxnSpPr>
            <p:cNvPr id="52" name="Straight Connector 51"/>
            <p:cNvCxnSpPr>
              <a:endCxn id="72" idx="3"/>
            </p:cNvCxnSpPr>
            <p:nvPr/>
          </p:nvCxnSpPr>
          <p:spPr>
            <a:xfrm flipV="1">
              <a:off x="1306285" y="1067616"/>
              <a:ext cx="6525486" cy="3539"/>
            </a:xfrm>
            <a:prstGeom prst="line">
              <a:avLst/>
            </a:prstGeom>
            <a:noFill/>
            <a:ln w="177800" cap="rnd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-5346627" y="1067616"/>
              <a:ext cx="6525486" cy="3539"/>
            </a:xfrm>
            <a:prstGeom prst="line">
              <a:avLst/>
            </a:prstGeom>
            <a:noFill/>
            <a:ln w="177800" cap="rnd">
              <a:noFill/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570355" y="2415541"/>
            <a:ext cx="2841306" cy="261054"/>
            <a:chOff x="1570355" y="1962151"/>
            <a:chExt cx="2841306" cy="26105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880542" y="2037380"/>
              <a:ext cx="2531119" cy="9291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 flipV="1">
              <a:off x="1880544" y="2217520"/>
              <a:ext cx="1548646" cy="568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1570355" y="1962151"/>
              <a:ext cx="151992" cy="151756"/>
            </a:xfrm>
            <a:prstGeom prst="ellipse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54000"/>
                  </a:schemeClr>
                </a:gs>
                <a:gs pos="39999">
                  <a:schemeClr val="bg1">
                    <a:lumMod val="75000"/>
                    <a:alpha val="60000"/>
                  </a:schemeClr>
                </a:gs>
                <a:gs pos="70000">
                  <a:schemeClr val="bg1">
                    <a:lumMod val="65000"/>
                    <a:alpha val="52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70355" y="2907031"/>
            <a:ext cx="2841306" cy="261054"/>
            <a:chOff x="1570355" y="1962151"/>
            <a:chExt cx="2841306" cy="26105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880542" y="2037380"/>
              <a:ext cx="2531119" cy="9291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 flipV="1">
              <a:off x="1880544" y="2217520"/>
              <a:ext cx="1548646" cy="568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1570355" y="1962151"/>
              <a:ext cx="151992" cy="151756"/>
            </a:xfrm>
            <a:prstGeom prst="ellipse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54000"/>
                  </a:schemeClr>
                </a:gs>
                <a:gs pos="39999">
                  <a:schemeClr val="bg1">
                    <a:lumMod val="75000"/>
                    <a:alpha val="60000"/>
                  </a:schemeClr>
                </a:gs>
                <a:gs pos="70000">
                  <a:schemeClr val="bg1">
                    <a:lumMod val="65000"/>
                    <a:alpha val="52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 rot="10800000">
            <a:off x="1682424" y="1514545"/>
            <a:ext cx="3141036" cy="0"/>
          </a:xfrm>
          <a:prstGeom prst="line">
            <a:avLst/>
          </a:prstGeom>
          <a:noFill/>
          <a:ln w="19685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lumMod val="56000"/>
                    <a:lumOff val="44000"/>
                    <a:alpha val="77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6" name="63-64_As Tempting As It Is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86600"/>
            <a:ext cx="304800" cy="304800"/>
          </a:xfrm>
          <a:prstGeom prst="rect">
            <a:avLst/>
          </a:prstGeom>
        </p:spPr>
      </p:pic>
      <p:pic>
        <p:nvPicPr>
          <p:cNvPr id="47" name="65-66_Any Writer or Designer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74200" y="7112000"/>
            <a:ext cx="304800" cy="30480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2275366" y="1403498"/>
            <a:ext cx="4167963" cy="395531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TERIMA KASIH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SAMPAI JUMPA LAGI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accel="29000" decel="4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5880000">
                                      <p:cBhvr>
                                        <p:cTn id="9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900000">
                                      <p:cBhvr>
                                        <p:cTn id="1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"/>
                            </p:stCondLst>
                            <p:childTnLst>
                              <p:par>
                                <p:cTn id="47" presetID="8" presetClass="emph" presetSubtype="0" accel="30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880000">
                                      <p:cBhvr>
                                        <p:cTn id="48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36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  <p:video>
              <p:cMediaNode numSld="999"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video>
          </p:childTnLst>
        </p:cTn>
      </p:par>
    </p:tnLst>
    <p:bldLst>
      <p:bldP spid="4" grpId="0" animBg="1"/>
      <p:bldP spid="68" grpId="0" animBg="1"/>
      <p:bldP spid="68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09" name="Group 23"/>
          <p:cNvGrpSpPr>
            <a:grpSpLocks noChangeAspect="1"/>
          </p:cNvGrpSpPr>
          <p:nvPr/>
        </p:nvGrpSpPr>
        <p:grpSpPr bwMode="auto">
          <a:xfrm rot="20638448">
            <a:off x="522288" y="1684338"/>
            <a:ext cx="3340100" cy="2413000"/>
            <a:chOff x="329" y="1061"/>
            <a:chExt cx="2104" cy="1520"/>
          </a:xfrm>
        </p:grpSpPr>
        <p:sp>
          <p:nvSpPr>
            <p:cNvPr id="81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29" y="1061"/>
              <a:ext cx="2104" cy="1520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24"/>
            <p:cNvSpPr>
              <a:spLocks noEditPoints="1"/>
            </p:cNvSpPr>
            <p:nvPr/>
          </p:nvSpPr>
          <p:spPr bwMode="auto">
            <a:xfrm>
              <a:off x="333" y="1053"/>
              <a:ext cx="2116" cy="1548"/>
            </a:xfrm>
            <a:custGeom>
              <a:avLst/>
              <a:gdLst/>
              <a:ahLst/>
              <a:cxnLst>
                <a:cxn ang="0">
                  <a:pos x="495" y="275"/>
                </a:cxn>
                <a:cxn ang="0">
                  <a:pos x="281" y="387"/>
                </a:cxn>
                <a:cxn ang="0">
                  <a:pos x="63" y="361"/>
                </a:cxn>
                <a:cxn ang="0">
                  <a:pos x="114" y="61"/>
                </a:cxn>
                <a:cxn ang="0">
                  <a:pos x="398" y="34"/>
                </a:cxn>
                <a:cxn ang="0">
                  <a:pos x="243" y="29"/>
                </a:cxn>
                <a:cxn ang="0">
                  <a:pos x="324" y="26"/>
                </a:cxn>
                <a:cxn ang="0">
                  <a:pos x="224" y="35"/>
                </a:cxn>
                <a:cxn ang="0">
                  <a:pos x="185" y="79"/>
                </a:cxn>
                <a:cxn ang="0">
                  <a:pos x="208" y="63"/>
                </a:cxn>
                <a:cxn ang="0">
                  <a:pos x="144" y="55"/>
                </a:cxn>
                <a:cxn ang="0">
                  <a:pos x="271" y="52"/>
                </a:cxn>
                <a:cxn ang="0">
                  <a:pos x="208" y="83"/>
                </a:cxn>
                <a:cxn ang="0">
                  <a:pos x="175" y="196"/>
                </a:cxn>
                <a:cxn ang="0">
                  <a:pos x="209" y="142"/>
                </a:cxn>
                <a:cxn ang="0">
                  <a:pos x="227" y="106"/>
                </a:cxn>
                <a:cxn ang="0">
                  <a:pos x="317" y="159"/>
                </a:cxn>
                <a:cxn ang="0">
                  <a:pos x="242" y="256"/>
                </a:cxn>
                <a:cxn ang="0">
                  <a:pos x="336" y="182"/>
                </a:cxn>
                <a:cxn ang="0">
                  <a:pos x="309" y="83"/>
                </a:cxn>
                <a:cxn ang="0">
                  <a:pos x="231" y="144"/>
                </a:cxn>
                <a:cxn ang="0">
                  <a:pos x="197" y="54"/>
                </a:cxn>
                <a:cxn ang="0">
                  <a:pos x="461" y="87"/>
                </a:cxn>
                <a:cxn ang="0">
                  <a:pos x="126" y="63"/>
                </a:cxn>
                <a:cxn ang="0">
                  <a:pos x="382" y="160"/>
                </a:cxn>
                <a:cxn ang="0">
                  <a:pos x="401" y="133"/>
                </a:cxn>
                <a:cxn ang="0">
                  <a:pos x="422" y="121"/>
                </a:cxn>
                <a:cxn ang="0">
                  <a:pos x="69" y="120"/>
                </a:cxn>
                <a:cxn ang="0">
                  <a:pos x="152" y="77"/>
                </a:cxn>
                <a:cxn ang="0">
                  <a:pos x="168" y="129"/>
                </a:cxn>
                <a:cxn ang="0">
                  <a:pos x="113" y="178"/>
                </a:cxn>
                <a:cxn ang="0">
                  <a:pos x="21" y="207"/>
                </a:cxn>
                <a:cxn ang="0">
                  <a:pos x="55" y="135"/>
                </a:cxn>
                <a:cxn ang="0">
                  <a:pos x="434" y="142"/>
                </a:cxn>
                <a:cxn ang="0">
                  <a:pos x="507" y="151"/>
                </a:cxn>
                <a:cxn ang="0">
                  <a:pos x="93" y="257"/>
                </a:cxn>
                <a:cxn ang="0">
                  <a:pos x="40" y="284"/>
                </a:cxn>
                <a:cxn ang="0">
                  <a:pos x="99" y="302"/>
                </a:cxn>
                <a:cxn ang="0">
                  <a:pos x="129" y="274"/>
                </a:cxn>
                <a:cxn ang="0">
                  <a:pos x="159" y="266"/>
                </a:cxn>
                <a:cxn ang="0">
                  <a:pos x="89" y="278"/>
                </a:cxn>
                <a:cxn ang="0">
                  <a:pos x="506" y="167"/>
                </a:cxn>
                <a:cxn ang="0">
                  <a:pos x="36" y="249"/>
                </a:cxn>
                <a:cxn ang="0">
                  <a:pos x="445" y="228"/>
                </a:cxn>
                <a:cxn ang="0">
                  <a:pos x="519" y="238"/>
                </a:cxn>
                <a:cxn ang="0">
                  <a:pos x="446" y="226"/>
                </a:cxn>
                <a:cxn ang="0">
                  <a:pos x="460" y="206"/>
                </a:cxn>
                <a:cxn ang="0">
                  <a:pos x="367" y="269"/>
                </a:cxn>
                <a:cxn ang="0">
                  <a:pos x="329" y="270"/>
                </a:cxn>
                <a:cxn ang="0">
                  <a:pos x="400" y="253"/>
                </a:cxn>
                <a:cxn ang="0">
                  <a:pos x="382" y="320"/>
                </a:cxn>
                <a:cxn ang="0">
                  <a:pos x="262" y="323"/>
                </a:cxn>
                <a:cxn ang="0">
                  <a:pos x="311" y="339"/>
                </a:cxn>
                <a:cxn ang="0">
                  <a:pos x="169" y="365"/>
                </a:cxn>
                <a:cxn ang="0">
                  <a:pos x="238" y="361"/>
                </a:cxn>
                <a:cxn ang="0">
                  <a:pos x="344" y="288"/>
                </a:cxn>
                <a:cxn ang="0">
                  <a:pos x="365" y="294"/>
                </a:cxn>
                <a:cxn ang="0">
                  <a:pos x="20" y="279"/>
                </a:cxn>
                <a:cxn ang="0">
                  <a:pos x="455" y="336"/>
                </a:cxn>
                <a:cxn ang="0">
                  <a:pos x="477" y="325"/>
                </a:cxn>
                <a:cxn ang="0">
                  <a:pos x="501" y="287"/>
                </a:cxn>
              </a:cxnLst>
              <a:rect l="0" t="0" r="r" b="b"/>
              <a:pathLst>
                <a:path w="534" h="397">
                  <a:moveTo>
                    <a:pt x="431" y="47"/>
                  </a:moveTo>
                  <a:cubicBezTo>
                    <a:pt x="431" y="51"/>
                    <a:pt x="431" y="55"/>
                    <a:pt x="429" y="58"/>
                  </a:cubicBezTo>
                  <a:cubicBezTo>
                    <a:pt x="448" y="58"/>
                    <a:pt x="452" y="73"/>
                    <a:pt x="469" y="76"/>
                  </a:cubicBezTo>
                  <a:cubicBezTo>
                    <a:pt x="479" y="86"/>
                    <a:pt x="485" y="100"/>
                    <a:pt x="495" y="111"/>
                  </a:cubicBezTo>
                  <a:cubicBezTo>
                    <a:pt x="492" y="127"/>
                    <a:pt x="506" y="127"/>
                    <a:pt x="506" y="139"/>
                  </a:cubicBezTo>
                  <a:cubicBezTo>
                    <a:pt x="509" y="140"/>
                    <a:pt x="512" y="141"/>
                    <a:pt x="514" y="143"/>
                  </a:cubicBezTo>
                  <a:cubicBezTo>
                    <a:pt x="516" y="150"/>
                    <a:pt x="521" y="154"/>
                    <a:pt x="520" y="163"/>
                  </a:cubicBezTo>
                  <a:cubicBezTo>
                    <a:pt x="528" y="176"/>
                    <a:pt x="534" y="201"/>
                    <a:pt x="526" y="216"/>
                  </a:cubicBezTo>
                  <a:cubicBezTo>
                    <a:pt x="526" y="219"/>
                    <a:pt x="528" y="222"/>
                    <a:pt x="529" y="225"/>
                  </a:cubicBezTo>
                  <a:cubicBezTo>
                    <a:pt x="529" y="227"/>
                    <a:pt x="526" y="230"/>
                    <a:pt x="526" y="232"/>
                  </a:cubicBezTo>
                  <a:cubicBezTo>
                    <a:pt x="526" y="236"/>
                    <a:pt x="528" y="238"/>
                    <a:pt x="528" y="241"/>
                  </a:cubicBezTo>
                  <a:cubicBezTo>
                    <a:pt x="526" y="258"/>
                    <a:pt x="506" y="266"/>
                    <a:pt x="495" y="275"/>
                  </a:cubicBezTo>
                  <a:cubicBezTo>
                    <a:pt x="498" y="277"/>
                    <a:pt x="502" y="279"/>
                    <a:pt x="505" y="280"/>
                  </a:cubicBezTo>
                  <a:cubicBezTo>
                    <a:pt x="507" y="285"/>
                    <a:pt x="510" y="290"/>
                    <a:pt x="512" y="294"/>
                  </a:cubicBezTo>
                  <a:cubicBezTo>
                    <a:pt x="511" y="308"/>
                    <a:pt x="505" y="320"/>
                    <a:pt x="499" y="331"/>
                  </a:cubicBezTo>
                  <a:cubicBezTo>
                    <a:pt x="494" y="340"/>
                    <a:pt x="490" y="346"/>
                    <a:pt x="482" y="353"/>
                  </a:cubicBezTo>
                  <a:cubicBezTo>
                    <a:pt x="480" y="356"/>
                    <a:pt x="475" y="358"/>
                    <a:pt x="471" y="362"/>
                  </a:cubicBezTo>
                  <a:cubicBezTo>
                    <a:pt x="455" y="374"/>
                    <a:pt x="434" y="384"/>
                    <a:pt x="407" y="384"/>
                  </a:cubicBezTo>
                  <a:cubicBezTo>
                    <a:pt x="395" y="384"/>
                    <a:pt x="382" y="386"/>
                    <a:pt x="370" y="385"/>
                  </a:cubicBezTo>
                  <a:cubicBezTo>
                    <a:pt x="359" y="384"/>
                    <a:pt x="353" y="378"/>
                    <a:pt x="343" y="373"/>
                  </a:cubicBezTo>
                  <a:cubicBezTo>
                    <a:pt x="341" y="372"/>
                    <a:pt x="342" y="367"/>
                    <a:pt x="340" y="365"/>
                  </a:cubicBezTo>
                  <a:cubicBezTo>
                    <a:pt x="334" y="365"/>
                    <a:pt x="328" y="368"/>
                    <a:pt x="321" y="372"/>
                  </a:cubicBezTo>
                  <a:cubicBezTo>
                    <a:pt x="316" y="376"/>
                    <a:pt x="312" y="379"/>
                    <a:pt x="306" y="382"/>
                  </a:cubicBezTo>
                  <a:cubicBezTo>
                    <a:pt x="300" y="385"/>
                    <a:pt x="290" y="385"/>
                    <a:pt x="281" y="387"/>
                  </a:cubicBezTo>
                  <a:cubicBezTo>
                    <a:pt x="271" y="389"/>
                    <a:pt x="259" y="397"/>
                    <a:pt x="245" y="389"/>
                  </a:cubicBezTo>
                  <a:cubicBezTo>
                    <a:pt x="244" y="386"/>
                    <a:pt x="241" y="385"/>
                    <a:pt x="241" y="381"/>
                  </a:cubicBezTo>
                  <a:cubicBezTo>
                    <a:pt x="239" y="383"/>
                    <a:pt x="237" y="388"/>
                    <a:pt x="233" y="389"/>
                  </a:cubicBezTo>
                  <a:cubicBezTo>
                    <a:pt x="226" y="390"/>
                    <a:pt x="225" y="384"/>
                    <a:pt x="218" y="382"/>
                  </a:cubicBezTo>
                  <a:cubicBezTo>
                    <a:pt x="214" y="381"/>
                    <a:pt x="209" y="384"/>
                    <a:pt x="204" y="384"/>
                  </a:cubicBezTo>
                  <a:cubicBezTo>
                    <a:pt x="188" y="384"/>
                    <a:pt x="166" y="376"/>
                    <a:pt x="160" y="365"/>
                  </a:cubicBezTo>
                  <a:cubicBezTo>
                    <a:pt x="161" y="359"/>
                    <a:pt x="159" y="355"/>
                    <a:pt x="159" y="349"/>
                  </a:cubicBezTo>
                  <a:cubicBezTo>
                    <a:pt x="149" y="360"/>
                    <a:pt x="131" y="357"/>
                    <a:pt x="116" y="353"/>
                  </a:cubicBezTo>
                  <a:cubicBezTo>
                    <a:pt x="111" y="350"/>
                    <a:pt x="108" y="344"/>
                    <a:pt x="103" y="342"/>
                  </a:cubicBezTo>
                  <a:cubicBezTo>
                    <a:pt x="98" y="345"/>
                    <a:pt x="94" y="351"/>
                    <a:pt x="86" y="354"/>
                  </a:cubicBezTo>
                  <a:cubicBezTo>
                    <a:pt x="82" y="356"/>
                    <a:pt x="78" y="355"/>
                    <a:pt x="73" y="356"/>
                  </a:cubicBezTo>
                  <a:cubicBezTo>
                    <a:pt x="70" y="357"/>
                    <a:pt x="67" y="360"/>
                    <a:pt x="63" y="361"/>
                  </a:cubicBezTo>
                  <a:cubicBezTo>
                    <a:pt x="46" y="364"/>
                    <a:pt x="36" y="355"/>
                    <a:pt x="27" y="347"/>
                  </a:cubicBezTo>
                  <a:cubicBezTo>
                    <a:pt x="26" y="334"/>
                    <a:pt x="24" y="327"/>
                    <a:pt x="22" y="316"/>
                  </a:cubicBezTo>
                  <a:cubicBezTo>
                    <a:pt x="12" y="314"/>
                    <a:pt x="3" y="302"/>
                    <a:pt x="4" y="291"/>
                  </a:cubicBezTo>
                  <a:cubicBezTo>
                    <a:pt x="5" y="286"/>
                    <a:pt x="8" y="282"/>
                    <a:pt x="11" y="279"/>
                  </a:cubicBezTo>
                  <a:cubicBezTo>
                    <a:pt x="8" y="276"/>
                    <a:pt x="4" y="273"/>
                    <a:pt x="1" y="269"/>
                  </a:cubicBezTo>
                  <a:cubicBezTo>
                    <a:pt x="1" y="260"/>
                    <a:pt x="2" y="256"/>
                    <a:pt x="0" y="251"/>
                  </a:cubicBezTo>
                  <a:cubicBezTo>
                    <a:pt x="3" y="241"/>
                    <a:pt x="14" y="228"/>
                    <a:pt x="6" y="215"/>
                  </a:cubicBezTo>
                  <a:cubicBezTo>
                    <a:pt x="8" y="209"/>
                    <a:pt x="8" y="200"/>
                    <a:pt x="15" y="200"/>
                  </a:cubicBezTo>
                  <a:cubicBezTo>
                    <a:pt x="15" y="185"/>
                    <a:pt x="23" y="173"/>
                    <a:pt x="26" y="160"/>
                  </a:cubicBezTo>
                  <a:cubicBezTo>
                    <a:pt x="31" y="145"/>
                    <a:pt x="44" y="133"/>
                    <a:pt x="59" y="127"/>
                  </a:cubicBezTo>
                  <a:cubicBezTo>
                    <a:pt x="68" y="102"/>
                    <a:pt x="81" y="82"/>
                    <a:pt x="106" y="73"/>
                  </a:cubicBezTo>
                  <a:cubicBezTo>
                    <a:pt x="109" y="69"/>
                    <a:pt x="112" y="66"/>
                    <a:pt x="114" y="61"/>
                  </a:cubicBezTo>
                  <a:cubicBezTo>
                    <a:pt x="122" y="60"/>
                    <a:pt x="125" y="56"/>
                    <a:pt x="133" y="55"/>
                  </a:cubicBezTo>
                  <a:cubicBezTo>
                    <a:pt x="141" y="39"/>
                    <a:pt x="160" y="34"/>
                    <a:pt x="179" y="29"/>
                  </a:cubicBezTo>
                  <a:cubicBezTo>
                    <a:pt x="185" y="22"/>
                    <a:pt x="196" y="19"/>
                    <a:pt x="205" y="15"/>
                  </a:cubicBezTo>
                  <a:cubicBezTo>
                    <a:pt x="209" y="17"/>
                    <a:pt x="215" y="17"/>
                    <a:pt x="218" y="18"/>
                  </a:cubicBezTo>
                  <a:cubicBezTo>
                    <a:pt x="225" y="15"/>
                    <a:pt x="230" y="11"/>
                    <a:pt x="234" y="6"/>
                  </a:cubicBezTo>
                  <a:cubicBezTo>
                    <a:pt x="244" y="3"/>
                    <a:pt x="258" y="0"/>
                    <a:pt x="274" y="2"/>
                  </a:cubicBezTo>
                  <a:cubicBezTo>
                    <a:pt x="277" y="2"/>
                    <a:pt x="278" y="3"/>
                    <a:pt x="281" y="4"/>
                  </a:cubicBezTo>
                  <a:cubicBezTo>
                    <a:pt x="288" y="5"/>
                    <a:pt x="295" y="3"/>
                    <a:pt x="302" y="4"/>
                  </a:cubicBezTo>
                  <a:cubicBezTo>
                    <a:pt x="304" y="4"/>
                    <a:pt x="306" y="5"/>
                    <a:pt x="309" y="6"/>
                  </a:cubicBezTo>
                  <a:cubicBezTo>
                    <a:pt x="326" y="8"/>
                    <a:pt x="344" y="1"/>
                    <a:pt x="351" y="14"/>
                  </a:cubicBezTo>
                  <a:cubicBezTo>
                    <a:pt x="361" y="15"/>
                    <a:pt x="368" y="11"/>
                    <a:pt x="377" y="15"/>
                  </a:cubicBezTo>
                  <a:cubicBezTo>
                    <a:pt x="386" y="19"/>
                    <a:pt x="391" y="31"/>
                    <a:pt x="398" y="34"/>
                  </a:cubicBezTo>
                  <a:cubicBezTo>
                    <a:pt x="402" y="35"/>
                    <a:pt x="407" y="33"/>
                    <a:pt x="410" y="34"/>
                  </a:cubicBezTo>
                  <a:cubicBezTo>
                    <a:pt x="415" y="34"/>
                    <a:pt x="418" y="38"/>
                    <a:pt x="421" y="40"/>
                  </a:cubicBezTo>
                  <a:cubicBezTo>
                    <a:pt x="425" y="43"/>
                    <a:pt x="429" y="43"/>
                    <a:pt x="431" y="47"/>
                  </a:cubicBezTo>
                  <a:close/>
                  <a:moveTo>
                    <a:pt x="339" y="14"/>
                  </a:moveTo>
                  <a:cubicBezTo>
                    <a:pt x="306" y="12"/>
                    <a:pt x="274" y="6"/>
                    <a:pt x="241" y="10"/>
                  </a:cubicBezTo>
                  <a:cubicBezTo>
                    <a:pt x="236" y="15"/>
                    <a:pt x="229" y="19"/>
                    <a:pt x="222" y="23"/>
                  </a:cubicBezTo>
                  <a:cubicBezTo>
                    <a:pt x="225" y="24"/>
                    <a:pt x="227" y="26"/>
                    <a:pt x="230" y="27"/>
                  </a:cubicBezTo>
                  <a:cubicBezTo>
                    <a:pt x="246" y="20"/>
                    <a:pt x="267" y="5"/>
                    <a:pt x="285" y="17"/>
                  </a:cubicBezTo>
                  <a:cubicBezTo>
                    <a:pt x="297" y="12"/>
                    <a:pt x="313" y="17"/>
                    <a:pt x="329" y="15"/>
                  </a:cubicBezTo>
                  <a:cubicBezTo>
                    <a:pt x="334" y="21"/>
                    <a:pt x="340" y="25"/>
                    <a:pt x="348" y="27"/>
                  </a:cubicBezTo>
                  <a:cubicBezTo>
                    <a:pt x="347" y="21"/>
                    <a:pt x="342" y="19"/>
                    <a:pt x="339" y="14"/>
                  </a:cubicBezTo>
                  <a:close/>
                  <a:moveTo>
                    <a:pt x="243" y="29"/>
                  </a:moveTo>
                  <a:cubicBezTo>
                    <a:pt x="238" y="30"/>
                    <a:pt x="233" y="30"/>
                    <a:pt x="234" y="37"/>
                  </a:cubicBezTo>
                  <a:cubicBezTo>
                    <a:pt x="244" y="35"/>
                    <a:pt x="255" y="35"/>
                    <a:pt x="262" y="40"/>
                  </a:cubicBezTo>
                  <a:cubicBezTo>
                    <a:pt x="266" y="34"/>
                    <a:pt x="280" y="29"/>
                    <a:pt x="271" y="19"/>
                  </a:cubicBezTo>
                  <a:cubicBezTo>
                    <a:pt x="258" y="18"/>
                    <a:pt x="252" y="25"/>
                    <a:pt x="243" y="29"/>
                  </a:cubicBezTo>
                  <a:close/>
                  <a:moveTo>
                    <a:pt x="359" y="21"/>
                  </a:moveTo>
                  <a:cubicBezTo>
                    <a:pt x="359" y="26"/>
                    <a:pt x="356" y="27"/>
                    <a:pt x="357" y="33"/>
                  </a:cubicBezTo>
                  <a:cubicBezTo>
                    <a:pt x="366" y="39"/>
                    <a:pt x="374" y="29"/>
                    <a:pt x="382" y="31"/>
                  </a:cubicBezTo>
                  <a:cubicBezTo>
                    <a:pt x="378" y="24"/>
                    <a:pt x="369" y="19"/>
                    <a:pt x="359" y="21"/>
                  </a:cubicBezTo>
                  <a:close/>
                  <a:moveTo>
                    <a:pt x="283" y="26"/>
                  </a:moveTo>
                  <a:cubicBezTo>
                    <a:pt x="283" y="28"/>
                    <a:pt x="283" y="31"/>
                    <a:pt x="282" y="32"/>
                  </a:cubicBezTo>
                  <a:cubicBezTo>
                    <a:pt x="286" y="31"/>
                    <a:pt x="294" y="33"/>
                    <a:pt x="299" y="35"/>
                  </a:cubicBezTo>
                  <a:cubicBezTo>
                    <a:pt x="304" y="26"/>
                    <a:pt x="316" y="29"/>
                    <a:pt x="324" y="26"/>
                  </a:cubicBezTo>
                  <a:cubicBezTo>
                    <a:pt x="317" y="17"/>
                    <a:pt x="290" y="21"/>
                    <a:pt x="283" y="26"/>
                  </a:cubicBezTo>
                  <a:close/>
                  <a:moveTo>
                    <a:pt x="202" y="22"/>
                  </a:moveTo>
                  <a:cubicBezTo>
                    <a:pt x="199" y="26"/>
                    <a:pt x="188" y="26"/>
                    <a:pt x="190" y="32"/>
                  </a:cubicBezTo>
                  <a:cubicBezTo>
                    <a:pt x="192" y="34"/>
                    <a:pt x="198" y="32"/>
                    <a:pt x="201" y="33"/>
                  </a:cubicBezTo>
                  <a:cubicBezTo>
                    <a:pt x="202" y="26"/>
                    <a:pt x="209" y="26"/>
                    <a:pt x="214" y="23"/>
                  </a:cubicBezTo>
                  <a:cubicBezTo>
                    <a:pt x="209" y="24"/>
                    <a:pt x="206" y="22"/>
                    <a:pt x="202" y="22"/>
                  </a:cubicBezTo>
                  <a:close/>
                  <a:moveTo>
                    <a:pt x="324" y="32"/>
                  </a:moveTo>
                  <a:cubicBezTo>
                    <a:pt x="329" y="41"/>
                    <a:pt x="343" y="41"/>
                    <a:pt x="354" y="44"/>
                  </a:cubicBezTo>
                  <a:cubicBezTo>
                    <a:pt x="357" y="47"/>
                    <a:pt x="360" y="50"/>
                    <a:pt x="364" y="51"/>
                  </a:cubicBezTo>
                  <a:cubicBezTo>
                    <a:pt x="364" y="49"/>
                    <a:pt x="364" y="48"/>
                    <a:pt x="364" y="46"/>
                  </a:cubicBezTo>
                  <a:cubicBezTo>
                    <a:pt x="347" y="48"/>
                    <a:pt x="343" y="21"/>
                    <a:pt x="324" y="32"/>
                  </a:cubicBezTo>
                  <a:close/>
                  <a:moveTo>
                    <a:pt x="224" y="35"/>
                  </a:moveTo>
                  <a:cubicBezTo>
                    <a:pt x="221" y="33"/>
                    <a:pt x="219" y="30"/>
                    <a:pt x="216" y="30"/>
                  </a:cubicBezTo>
                  <a:cubicBezTo>
                    <a:pt x="210" y="30"/>
                    <a:pt x="207" y="38"/>
                    <a:pt x="203" y="39"/>
                  </a:cubicBezTo>
                  <a:cubicBezTo>
                    <a:pt x="199" y="41"/>
                    <a:pt x="192" y="39"/>
                    <a:pt x="188" y="40"/>
                  </a:cubicBezTo>
                  <a:cubicBezTo>
                    <a:pt x="188" y="40"/>
                    <a:pt x="185" y="42"/>
                    <a:pt x="184" y="43"/>
                  </a:cubicBezTo>
                  <a:cubicBezTo>
                    <a:pt x="178" y="46"/>
                    <a:pt x="176" y="48"/>
                    <a:pt x="171" y="52"/>
                  </a:cubicBezTo>
                  <a:cubicBezTo>
                    <a:pt x="163" y="59"/>
                    <a:pt x="161" y="62"/>
                    <a:pt x="158" y="72"/>
                  </a:cubicBezTo>
                  <a:cubicBezTo>
                    <a:pt x="166" y="70"/>
                    <a:pt x="165" y="59"/>
                    <a:pt x="175" y="59"/>
                  </a:cubicBezTo>
                  <a:cubicBezTo>
                    <a:pt x="175" y="61"/>
                    <a:pt x="176" y="62"/>
                    <a:pt x="176" y="62"/>
                  </a:cubicBezTo>
                  <a:cubicBezTo>
                    <a:pt x="173" y="75"/>
                    <a:pt x="158" y="75"/>
                    <a:pt x="155" y="87"/>
                  </a:cubicBezTo>
                  <a:cubicBezTo>
                    <a:pt x="159" y="84"/>
                    <a:pt x="166" y="86"/>
                    <a:pt x="169" y="89"/>
                  </a:cubicBezTo>
                  <a:cubicBezTo>
                    <a:pt x="172" y="88"/>
                    <a:pt x="175" y="87"/>
                    <a:pt x="178" y="86"/>
                  </a:cubicBezTo>
                  <a:cubicBezTo>
                    <a:pt x="179" y="83"/>
                    <a:pt x="182" y="81"/>
                    <a:pt x="185" y="79"/>
                  </a:cubicBezTo>
                  <a:cubicBezTo>
                    <a:pt x="186" y="74"/>
                    <a:pt x="187" y="69"/>
                    <a:pt x="193" y="70"/>
                  </a:cubicBezTo>
                  <a:cubicBezTo>
                    <a:pt x="193" y="71"/>
                    <a:pt x="194" y="71"/>
                    <a:pt x="194" y="72"/>
                  </a:cubicBezTo>
                  <a:cubicBezTo>
                    <a:pt x="191" y="87"/>
                    <a:pt x="175" y="101"/>
                    <a:pt x="157" y="93"/>
                  </a:cubicBezTo>
                  <a:cubicBezTo>
                    <a:pt x="155" y="95"/>
                    <a:pt x="152" y="95"/>
                    <a:pt x="151" y="98"/>
                  </a:cubicBezTo>
                  <a:cubicBezTo>
                    <a:pt x="152" y="105"/>
                    <a:pt x="160" y="107"/>
                    <a:pt x="163" y="112"/>
                  </a:cubicBezTo>
                  <a:cubicBezTo>
                    <a:pt x="165" y="116"/>
                    <a:pt x="164" y="121"/>
                    <a:pt x="168" y="126"/>
                  </a:cubicBezTo>
                  <a:cubicBezTo>
                    <a:pt x="168" y="123"/>
                    <a:pt x="166" y="123"/>
                    <a:pt x="167" y="120"/>
                  </a:cubicBezTo>
                  <a:cubicBezTo>
                    <a:pt x="172" y="112"/>
                    <a:pt x="182" y="107"/>
                    <a:pt x="189" y="100"/>
                  </a:cubicBezTo>
                  <a:cubicBezTo>
                    <a:pt x="188" y="96"/>
                    <a:pt x="184" y="95"/>
                    <a:pt x="184" y="90"/>
                  </a:cubicBezTo>
                  <a:cubicBezTo>
                    <a:pt x="186" y="89"/>
                    <a:pt x="187" y="87"/>
                    <a:pt x="190" y="87"/>
                  </a:cubicBezTo>
                  <a:cubicBezTo>
                    <a:pt x="194" y="86"/>
                    <a:pt x="193" y="90"/>
                    <a:pt x="196" y="90"/>
                  </a:cubicBezTo>
                  <a:cubicBezTo>
                    <a:pt x="201" y="82"/>
                    <a:pt x="208" y="77"/>
                    <a:pt x="208" y="63"/>
                  </a:cubicBezTo>
                  <a:cubicBezTo>
                    <a:pt x="203" y="55"/>
                    <a:pt x="177" y="70"/>
                    <a:pt x="179" y="51"/>
                  </a:cubicBezTo>
                  <a:cubicBezTo>
                    <a:pt x="192" y="45"/>
                    <a:pt x="205" y="48"/>
                    <a:pt x="218" y="49"/>
                  </a:cubicBezTo>
                  <a:cubicBezTo>
                    <a:pt x="223" y="46"/>
                    <a:pt x="226" y="41"/>
                    <a:pt x="224" y="35"/>
                  </a:cubicBezTo>
                  <a:close/>
                  <a:moveTo>
                    <a:pt x="305" y="38"/>
                  </a:moveTo>
                  <a:cubicBezTo>
                    <a:pt x="308" y="48"/>
                    <a:pt x="310" y="57"/>
                    <a:pt x="319" y="59"/>
                  </a:cubicBezTo>
                  <a:cubicBezTo>
                    <a:pt x="329" y="60"/>
                    <a:pt x="341" y="51"/>
                    <a:pt x="352" y="57"/>
                  </a:cubicBezTo>
                  <a:cubicBezTo>
                    <a:pt x="358" y="62"/>
                    <a:pt x="359" y="75"/>
                    <a:pt x="373" y="73"/>
                  </a:cubicBezTo>
                  <a:cubicBezTo>
                    <a:pt x="371" y="53"/>
                    <a:pt x="339" y="48"/>
                    <a:pt x="318" y="40"/>
                  </a:cubicBezTo>
                  <a:cubicBezTo>
                    <a:pt x="318" y="37"/>
                    <a:pt x="317" y="33"/>
                    <a:pt x="314" y="32"/>
                  </a:cubicBezTo>
                  <a:cubicBezTo>
                    <a:pt x="311" y="34"/>
                    <a:pt x="307" y="35"/>
                    <a:pt x="305" y="38"/>
                  </a:cubicBezTo>
                  <a:close/>
                  <a:moveTo>
                    <a:pt x="166" y="40"/>
                  </a:moveTo>
                  <a:cubicBezTo>
                    <a:pt x="159" y="42"/>
                    <a:pt x="145" y="45"/>
                    <a:pt x="144" y="55"/>
                  </a:cubicBezTo>
                  <a:cubicBezTo>
                    <a:pt x="149" y="60"/>
                    <a:pt x="152" y="55"/>
                    <a:pt x="158" y="52"/>
                  </a:cubicBezTo>
                  <a:cubicBezTo>
                    <a:pt x="165" y="48"/>
                    <a:pt x="172" y="42"/>
                    <a:pt x="176" y="39"/>
                  </a:cubicBezTo>
                  <a:cubicBezTo>
                    <a:pt x="179" y="38"/>
                    <a:pt x="182" y="40"/>
                    <a:pt x="181" y="35"/>
                  </a:cubicBezTo>
                  <a:cubicBezTo>
                    <a:pt x="175" y="37"/>
                    <a:pt x="170" y="39"/>
                    <a:pt x="166" y="40"/>
                  </a:cubicBezTo>
                  <a:close/>
                  <a:moveTo>
                    <a:pt x="394" y="48"/>
                  </a:moveTo>
                  <a:cubicBezTo>
                    <a:pt x="390" y="45"/>
                    <a:pt x="390" y="39"/>
                    <a:pt x="385" y="36"/>
                  </a:cubicBezTo>
                  <a:cubicBezTo>
                    <a:pt x="378" y="36"/>
                    <a:pt x="373" y="37"/>
                    <a:pt x="369" y="40"/>
                  </a:cubicBezTo>
                  <a:cubicBezTo>
                    <a:pt x="374" y="41"/>
                    <a:pt x="370" y="47"/>
                    <a:pt x="372" y="50"/>
                  </a:cubicBezTo>
                  <a:cubicBezTo>
                    <a:pt x="376" y="57"/>
                    <a:pt x="387" y="62"/>
                    <a:pt x="394" y="56"/>
                  </a:cubicBezTo>
                  <a:cubicBezTo>
                    <a:pt x="393" y="52"/>
                    <a:pt x="393" y="52"/>
                    <a:pt x="394" y="48"/>
                  </a:cubicBezTo>
                  <a:close/>
                  <a:moveTo>
                    <a:pt x="269" y="48"/>
                  </a:moveTo>
                  <a:cubicBezTo>
                    <a:pt x="269" y="50"/>
                    <a:pt x="272" y="49"/>
                    <a:pt x="271" y="52"/>
                  </a:cubicBezTo>
                  <a:cubicBezTo>
                    <a:pt x="276" y="54"/>
                    <a:pt x="281" y="56"/>
                    <a:pt x="283" y="59"/>
                  </a:cubicBezTo>
                  <a:cubicBezTo>
                    <a:pt x="288" y="54"/>
                    <a:pt x="293" y="49"/>
                    <a:pt x="296" y="42"/>
                  </a:cubicBezTo>
                  <a:cubicBezTo>
                    <a:pt x="289" y="35"/>
                    <a:pt x="272" y="37"/>
                    <a:pt x="269" y="48"/>
                  </a:cubicBezTo>
                  <a:close/>
                  <a:moveTo>
                    <a:pt x="423" y="56"/>
                  </a:moveTo>
                  <a:cubicBezTo>
                    <a:pt x="419" y="47"/>
                    <a:pt x="410" y="40"/>
                    <a:pt x="399" y="41"/>
                  </a:cubicBezTo>
                  <a:cubicBezTo>
                    <a:pt x="400" y="45"/>
                    <a:pt x="405" y="50"/>
                    <a:pt x="402" y="56"/>
                  </a:cubicBezTo>
                  <a:cubicBezTo>
                    <a:pt x="412" y="55"/>
                    <a:pt x="418" y="57"/>
                    <a:pt x="423" y="56"/>
                  </a:cubicBezTo>
                  <a:close/>
                  <a:moveTo>
                    <a:pt x="231" y="44"/>
                  </a:moveTo>
                  <a:cubicBezTo>
                    <a:pt x="229" y="52"/>
                    <a:pt x="223" y="56"/>
                    <a:pt x="213" y="56"/>
                  </a:cubicBezTo>
                  <a:cubicBezTo>
                    <a:pt x="214" y="60"/>
                    <a:pt x="216" y="63"/>
                    <a:pt x="216" y="66"/>
                  </a:cubicBezTo>
                  <a:cubicBezTo>
                    <a:pt x="216" y="69"/>
                    <a:pt x="213" y="77"/>
                    <a:pt x="211" y="82"/>
                  </a:cubicBezTo>
                  <a:cubicBezTo>
                    <a:pt x="211" y="82"/>
                    <a:pt x="208" y="82"/>
                    <a:pt x="208" y="83"/>
                  </a:cubicBezTo>
                  <a:cubicBezTo>
                    <a:pt x="207" y="84"/>
                    <a:pt x="207" y="88"/>
                    <a:pt x="206" y="89"/>
                  </a:cubicBezTo>
                  <a:cubicBezTo>
                    <a:pt x="204" y="93"/>
                    <a:pt x="199" y="96"/>
                    <a:pt x="198" y="99"/>
                  </a:cubicBezTo>
                  <a:cubicBezTo>
                    <a:pt x="198" y="98"/>
                    <a:pt x="201" y="103"/>
                    <a:pt x="201" y="104"/>
                  </a:cubicBezTo>
                  <a:cubicBezTo>
                    <a:pt x="206" y="123"/>
                    <a:pt x="188" y="134"/>
                    <a:pt x="181" y="144"/>
                  </a:cubicBezTo>
                  <a:cubicBezTo>
                    <a:pt x="177" y="149"/>
                    <a:pt x="174" y="162"/>
                    <a:pt x="174" y="170"/>
                  </a:cubicBezTo>
                  <a:cubicBezTo>
                    <a:pt x="174" y="185"/>
                    <a:pt x="181" y="191"/>
                    <a:pt x="190" y="198"/>
                  </a:cubicBezTo>
                  <a:cubicBezTo>
                    <a:pt x="198" y="205"/>
                    <a:pt x="205" y="209"/>
                    <a:pt x="212" y="218"/>
                  </a:cubicBezTo>
                  <a:cubicBezTo>
                    <a:pt x="214" y="220"/>
                    <a:pt x="217" y="225"/>
                    <a:pt x="217" y="227"/>
                  </a:cubicBezTo>
                  <a:cubicBezTo>
                    <a:pt x="219" y="234"/>
                    <a:pt x="212" y="246"/>
                    <a:pt x="205" y="247"/>
                  </a:cubicBezTo>
                  <a:cubicBezTo>
                    <a:pt x="206" y="239"/>
                    <a:pt x="210" y="235"/>
                    <a:pt x="209" y="228"/>
                  </a:cubicBezTo>
                  <a:cubicBezTo>
                    <a:pt x="207" y="223"/>
                    <a:pt x="199" y="216"/>
                    <a:pt x="193" y="211"/>
                  </a:cubicBezTo>
                  <a:cubicBezTo>
                    <a:pt x="187" y="205"/>
                    <a:pt x="180" y="200"/>
                    <a:pt x="175" y="196"/>
                  </a:cubicBezTo>
                  <a:cubicBezTo>
                    <a:pt x="181" y="201"/>
                    <a:pt x="181" y="210"/>
                    <a:pt x="176" y="216"/>
                  </a:cubicBezTo>
                  <a:cubicBezTo>
                    <a:pt x="186" y="217"/>
                    <a:pt x="187" y="226"/>
                    <a:pt x="191" y="233"/>
                  </a:cubicBezTo>
                  <a:cubicBezTo>
                    <a:pt x="186" y="243"/>
                    <a:pt x="194" y="254"/>
                    <a:pt x="198" y="261"/>
                  </a:cubicBezTo>
                  <a:cubicBezTo>
                    <a:pt x="207" y="254"/>
                    <a:pt x="221" y="263"/>
                    <a:pt x="232" y="260"/>
                  </a:cubicBezTo>
                  <a:cubicBezTo>
                    <a:pt x="234" y="250"/>
                    <a:pt x="238" y="241"/>
                    <a:pt x="241" y="232"/>
                  </a:cubicBezTo>
                  <a:cubicBezTo>
                    <a:pt x="239" y="232"/>
                    <a:pt x="239" y="235"/>
                    <a:pt x="235" y="234"/>
                  </a:cubicBezTo>
                  <a:cubicBezTo>
                    <a:pt x="233" y="233"/>
                    <a:pt x="231" y="232"/>
                    <a:pt x="230" y="229"/>
                  </a:cubicBezTo>
                  <a:cubicBezTo>
                    <a:pt x="228" y="226"/>
                    <a:pt x="226" y="217"/>
                    <a:pt x="226" y="215"/>
                  </a:cubicBezTo>
                  <a:cubicBezTo>
                    <a:pt x="226" y="212"/>
                    <a:pt x="227" y="209"/>
                    <a:pt x="227" y="205"/>
                  </a:cubicBezTo>
                  <a:cubicBezTo>
                    <a:pt x="226" y="199"/>
                    <a:pt x="222" y="194"/>
                    <a:pt x="221" y="188"/>
                  </a:cubicBezTo>
                  <a:cubicBezTo>
                    <a:pt x="211" y="181"/>
                    <a:pt x="209" y="167"/>
                    <a:pt x="205" y="155"/>
                  </a:cubicBezTo>
                  <a:cubicBezTo>
                    <a:pt x="206" y="150"/>
                    <a:pt x="208" y="146"/>
                    <a:pt x="209" y="142"/>
                  </a:cubicBezTo>
                  <a:cubicBezTo>
                    <a:pt x="214" y="141"/>
                    <a:pt x="215" y="136"/>
                    <a:pt x="218" y="133"/>
                  </a:cubicBezTo>
                  <a:cubicBezTo>
                    <a:pt x="225" y="128"/>
                    <a:pt x="237" y="127"/>
                    <a:pt x="239" y="116"/>
                  </a:cubicBezTo>
                  <a:cubicBezTo>
                    <a:pt x="225" y="111"/>
                    <a:pt x="212" y="109"/>
                    <a:pt x="212" y="94"/>
                  </a:cubicBezTo>
                  <a:cubicBezTo>
                    <a:pt x="212" y="92"/>
                    <a:pt x="212" y="88"/>
                    <a:pt x="213" y="86"/>
                  </a:cubicBezTo>
                  <a:cubicBezTo>
                    <a:pt x="219" y="70"/>
                    <a:pt x="246" y="58"/>
                    <a:pt x="265" y="59"/>
                  </a:cubicBezTo>
                  <a:cubicBezTo>
                    <a:pt x="267" y="57"/>
                    <a:pt x="261" y="53"/>
                    <a:pt x="262" y="48"/>
                  </a:cubicBezTo>
                  <a:cubicBezTo>
                    <a:pt x="252" y="45"/>
                    <a:pt x="243" y="40"/>
                    <a:pt x="231" y="44"/>
                  </a:cubicBezTo>
                  <a:close/>
                  <a:moveTo>
                    <a:pt x="276" y="67"/>
                  </a:moveTo>
                  <a:cubicBezTo>
                    <a:pt x="269" y="68"/>
                    <a:pt x="262" y="64"/>
                    <a:pt x="255" y="65"/>
                  </a:cubicBezTo>
                  <a:cubicBezTo>
                    <a:pt x="252" y="66"/>
                    <a:pt x="246" y="68"/>
                    <a:pt x="242" y="69"/>
                  </a:cubicBezTo>
                  <a:cubicBezTo>
                    <a:pt x="228" y="74"/>
                    <a:pt x="221" y="81"/>
                    <a:pt x="219" y="96"/>
                  </a:cubicBezTo>
                  <a:cubicBezTo>
                    <a:pt x="222" y="99"/>
                    <a:pt x="225" y="102"/>
                    <a:pt x="227" y="106"/>
                  </a:cubicBezTo>
                  <a:cubicBezTo>
                    <a:pt x="235" y="108"/>
                    <a:pt x="246" y="107"/>
                    <a:pt x="249" y="114"/>
                  </a:cubicBezTo>
                  <a:cubicBezTo>
                    <a:pt x="247" y="132"/>
                    <a:pt x="217" y="135"/>
                    <a:pt x="214" y="150"/>
                  </a:cubicBezTo>
                  <a:cubicBezTo>
                    <a:pt x="212" y="158"/>
                    <a:pt x="215" y="168"/>
                    <a:pt x="218" y="174"/>
                  </a:cubicBezTo>
                  <a:cubicBezTo>
                    <a:pt x="222" y="180"/>
                    <a:pt x="227" y="185"/>
                    <a:pt x="231" y="190"/>
                  </a:cubicBezTo>
                  <a:cubicBezTo>
                    <a:pt x="235" y="203"/>
                    <a:pt x="233" y="223"/>
                    <a:pt x="243" y="230"/>
                  </a:cubicBezTo>
                  <a:cubicBezTo>
                    <a:pt x="251" y="223"/>
                    <a:pt x="262" y="219"/>
                    <a:pt x="265" y="207"/>
                  </a:cubicBezTo>
                  <a:cubicBezTo>
                    <a:pt x="265" y="202"/>
                    <a:pt x="265" y="202"/>
                    <a:pt x="265" y="198"/>
                  </a:cubicBezTo>
                  <a:cubicBezTo>
                    <a:pt x="268" y="194"/>
                    <a:pt x="272" y="191"/>
                    <a:pt x="274" y="187"/>
                  </a:cubicBezTo>
                  <a:cubicBezTo>
                    <a:pt x="271" y="180"/>
                    <a:pt x="264" y="177"/>
                    <a:pt x="262" y="168"/>
                  </a:cubicBezTo>
                  <a:cubicBezTo>
                    <a:pt x="263" y="168"/>
                    <a:pt x="262" y="164"/>
                    <a:pt x="265" y="165"/>
                  </a:cubicBezTo>
                  <a:cubicBezTo>
                    <a:pt x="273" y="169"/>
                    <a:pt x="277" y="177"/>
                    <a:pt x="282" y="184"/>
                  </a:cubicBezTo>
                  <a:cubicBezTo>
                    <a:pt x="295" y="178"/>
                    <a:pt x="309" y="171"/>
                    <a:pt x="317" y="159"/>
                  </a:cubicBezTo>
                  <a:cubicBezTo>
                    <a:pt x="321" y="141"/>
                    <a:pt x="324" y="128"/>
                    <a:pt x="321" y="107"/>
                  </a:cubicBezTo>
                  <a:cubicBezTo>
                    <a:pt x="323" y="106"/>
                    <a:pt x="325" y="105"/>
                    <a:pt x="329" y="106"/>
                  </a:cubicBezTo>
                  <a:cubicBezTo>
                    <a:pt x="328" y="118"/>
                    <a:pt x="328" y="132"/>
                    <a:pt x="329" y="144"/>
                  </a:cubicBezTo>
                  <a:cubicBezTo>
                    <a:pt x="341" y="136"/>
                    <a:pt x="355" y="144"/>
                    <a:pt x="367" y="148"/>
                  </a:cubicBezTo>
                  <a:cubicBezTo>
                    <a:pt x="366" y="148"/>
                    <a:pt x="368" y="153"/>
                    <a:pt x="364" y="154"/>
                  </a:cubicBezTo>
                  <a:cubicBezTo>
                    <a:pt x="353" y="150"/>
                    <a:pt x="338" y="143"/>
                    <a:pt x="328" y="152"/>
                  </a:cubicBezTo>
                  <a:cubicBezTo>
                    <a:pt x="322" y="176"/>
                    <a:pt x="297" y="181"/>
                    <a:pt x="280" y="195"/>
                  </a:cubicBezTo>
                  <a:cubicBezTo>
                    <a:pt x="276" y="194"/>
                    <a:pt x="277" y="197"/>
                    <a:pt x="274" y="197"/>
                  </a:cubicBezTo>
                  <a:cubicBezTo>
                    <a:pt x="271" y="207"/>
                    <a:pt x="272" y="213"/>
                    <a:pt x="267" y="220"/>
                  </a:cubicBezTo>
                  <a:cubicBezTo>
                    <a:pt x="263" y="226"/>
                    <a:pt x="255" y="227"/>
                    <a:pt x="250" y="232"/>
                  </a:cubicBezTo>
                  <a:cubicBezTo>
                    <a:pt x="247" y="235"/>
                    <a:pt x="247" y="238"/>
                    <a:pt x="245" y="242"/>
                  </a:cubicBezTo>
                  <a:cubicBezTo>
                    <a:pt x="243" y="247"/>
                    <a:pt x="241" y="251"/>
                    <a:pt x="242" y="256"/>
                  </a:cubicBezTo>
                  <a:cubicBezTo>
                    <a:pt x="247" y="255"/>
                    <a:pt x="250" y="253"/>
                    <a:pt x="253" y="252"/>
                  </a:cubicBezTo>
                  <a:cubicBezTo>
                    <a:pt x="262" y="252"/>
                    <a:pt x="269" y="258"/>
                    <a:pt x="277" y="257"/>
                  </a:cubicBezTo>
                  <a:cubicBezTo>
                    <a:pt x="283" y="256"/>
                    <a:pt x="284" y="250"/>
                    <a:pt x="290" y="252"/>
                  </a:cubicBezTo>
                  <a:cubicBezTo>
                    <a:pt x="290" y="249"/>
                    <a:pt x="292" y="248"/>
                    <a:pt x="294" y="247"/>
                  </a:cubicBezTo>
                  <a:cubicBezTo>
                    <a:pt x="316" y="238"/>
                    <a:pt x="331" y="222"/>
                    <a:pt x="344" y="205"/>
                  </a:cubicBezTo>
                  <a:cubicBezTo>
                    <a:pt x="347" y="205"/>
                    <a:pt x="348" y="204"/>
                    <a:pt x="351" y="203"/>
                  </a:cubicBezTo>
                  <a:cubicBezTo>
                    <a:pt x="351" y="201"/>
                    <a:pt x="351" y="198"/>
                    <a:pt x="353" y="195"/>
                  </a:cubicBezTo>
                  <a:cubicBezTo>
                    <a:pt x="342" y="194"/>
                    <a:pt x="334" y="190"/>
                    <a:pt x="325" y="191"/>
                  </a:cubicBezTo>
                  <a:cubicBezTo>
                    <a:pt x="319" y="192"/>
                    <a:pt x="314" y="196"/>
                    <a:pt x="311" y="198"/>
                  </a:cubicBezTo>
                  <a:cubicBezTo>
                    <a:pt x="306" y="201"/>
                    <a:pt x="299" y="206"/>
                    <a:pt x="293" y="203"/>
                  </a:cubicBezTo>
                  <a:cubicBezTo>
                    <a:pt x="293" y="197"/>
                    <a:pt x="298" y="197"/>
                    <a:pt x="302" y="196"/>
                  </a:cubicBezTo>
                  <a:cubicBezTo>
                    <a:pt x="312" y="188"/>
                    <a:pt x="322" y="181"/>
                    <a:pt x="336" y="182"/>
                  </a:cubicBezTo>
                  <a:cubicBezTo>
                    <a:pt x="341" y="183"/>
                    <a:pt x="345" y="187"/>
                    <a:pt x="350" y="186"/>
                  </a:cubicBezTo>
                  <a:cubicBezTo>
                    <a:pt x="362" y="185"/>
                    <a:pt x="368" y="174"/>
                    <a:pt x="376" y="166"/>
                  </a:cubicBezTo>
                  <a:cubicBezTo>
                    <a:pt x="373" y="156"/>
                    <a:pt x="376" y="150"/>
                    <a:pt x="375" y="142"/>
                  </a:cubicBezTo>
                  <a:cubicBezTo>
                    <a:pt x="373" y="130"/>
                    <a:pt x="362" y="123"/>
                    <a:pt x="359" y="113"/>
                  </a:cubicBezTo>
                  <a:cubicBezTo>
                    <a:pt x="357" y="107"/>
                    <a:pt x="359" y="104"/>
                    <a:pt x="360" y="99"/>
                  </a:cubicBezTo>
                  <a:cubicBezTo>
                    <a:pt x="360" y="93"/>
                    <a:pt x="357" y="86"/>
                    <a:pt x="361" y="80"/>
                  </a:cubicBezTo>
                  <a:cubicBezTo>
                    <a:pt x="355" y="75"/>
                    <a:pt x="351" y="68"/>
                    <a:pt x="346" y="61"/>
                  </a:cubicBezTo>
                  <a:cubicBezTo>
                    <a:pt x="343" y="61"/>
                    <a:pt x="340" y="61"/>
                    <a:pt x="337" y="61"/>
                  </a:cubicBezTo>
                  <a:cubicBezTo>
                    <a:pt x="337" y="67"/>
                    <a:pt x="341" y="71"/>
                    <a:pt x="340" y="76"/>
                  </a:cubicBezTo>
                  <a:cubicBezTo>
                    <a:pt x="338" y="87"/>
                    <a:pt x="322" y="85"/>
                    <a:pt x="312" y="88"/>
                  </a:cubicBezTo>
                  <a:cubicBezTo>
                    <a:pt x="305" y="93"/>
                    <a:pt x="306" y="105"/>
                    <a:pt x="297" y="107"/>
                  </a:cubicBezTo>
                  <a:cubicBezTo>
                    <a:pt x="294" y="98"/>
                    <a:pt x="301" y="87"/>
                    <a:pt x="309" y="83"/>
                  </a:cubicBezTo>
                  <a:cubicBezTo>
                    <a:pt x="314" y="79"/>
                    <a:pt x="322" y="78"/>
                    <a:pt x="330" y="79"/>
                  </a:cubicBezTo>
                  <a:cubicBezTo>
                    <a:pt x="333" y="71"/>
                    <a:pt x="325" y="72"/>
                    <a:pt x="326" y="64"/>
                  </a:cubicBezTo>
                  <a:cubicBezTo>
                    <a:pt x="313" y="69"/>
                    <a:pt x="300" y="73"/>
                    <a:pt x="290" y="82"/>
                  </a:cubicBezTo>
                  <a:cubicBezTo>
                    <a:pt x="288" y="84"/>
                    <a:pt x="277" y="96"/>
                    <a:pt x="276" y="101"/>
                  </a:cubicBezTo>
                  <a:cubicBezTo>
                    <a:pt x="275" y="105"/>
                    <a:pt x="269" y="110"/>
                    <a:pt x="271" y="117"/>
                  </a:cubicBezTo>
                  <a:cubicBezTo>
                    <a:pt x="271" y="120"/>
                    <a:pt x="275" y="120"/>
                    <a:pt x="275" y="123"/>
                  </a:cubicBezTo>
                  <a:cubicBezTo>
                    <a:pt x="275" y="127"/>
                    <a:pt x="274" y="128"/>
                    <a:pt x="275" y="132"/>
                  </a:cubicBezTo>
                  <a:cubicBezTo>
                    <a:pt x="285" y="143"/>
                    <a:pt x="298" y="150"/>
                    <a:pt x="301" y="167"/>
                  </a:cubicBezTo>
                  <a:cubicBezTo>
                    <a:pt x="298" y="167"/>
                    <a:pt x="298" y="170"/>
                    <a:pt x="294" y="170"/>
                  </a:cubicBezTo>
                  <a:cubicBezTo>
                    <a:pt x="292" y="168"/>
                    <a:pt x="290" y="165"/>
                    <a:pt x="290" y="159"/>
                  </a:cubicBezTo>
                  <a:cubicBezTo>
                    <a:pt x="286" y="148"/>
                    <a:pt x="270" y="144"/>
                    <a:pt x="268" y="133"/>
                  </a:cubicBezTo>
                  <a:cubicBezTo>
                    <a:pt x="260" y="141"/>
                    <a:pt x="246" y="143"/>
                    <a:pt x="231" y="144"/>
                  </a:cubicBezTo>
                  <a:cubicBezTo>
                    <a:pt x="231" y="141"/>
                    <a:pt x="228" y="141"/>
                    <a:pt x="229" y="136"/>
                  </a:cubicBezTo>
                  <a:cubicBezTo>
                    <a:pt x="241" y="136"/>
                    <a:pt x="258" y="136"/>
                    <a:pt x="265" y="128"/>
                  </a:cubicBezTo>
                  <a:cubicBezTo>
                    <a:pt x="262" y="112"/>
                    <a:pt x="265" y="99"/>
                    <a:pt x="273" y="92"/>
                  </a:cubicBezTo>
                  <a:cubicBezTo>
                    <a:pt x="272" y="88"/>
                    <a:pt x="272" y="81"/>
                    <a:pt x="269" y="78"/>
                  </a:cubicBezTo>
                  <a:cubicBezTo>
                    <a:pt x="264" y="75"/>
                    <a:pt x="254" y="83"/>
                    <a:pt x="249" y="78"/>
                  </a:cubicBezTo>
                  <a:cubicBezTo>
                    <a:pt x="251" y="69"/>
                    <a:pt x="266" y="71"/>
                    <a:pt x="274" y="72"/>
                  </a:cubicBezTo>
                  <a:cubicBezTo>
                    <a:pt x="278" y="74"/>
                    <a:pt x="278" y="80"/>
                    <a:pt x="281" y="83"/>
                  </a:cubicBezTo>
                  <a:cubicBezTo>
                    <a:pt x="288" y="73"/>
                    <a:pt x="300" y="68"/>
                    <a:pt x="312" y="62"/>
                  </a:cubicBezTo>
                  <a:cubicBezTo>
                    <a:pt x="304" y="60"/>
                    <a:pt x="306" y="54"/>
                    <a:pt x="299" y="52"/>
                  </a:cubicBezTo>
                  <a:cubicBezTo>
                    <a:pt x="294" y="58"/>
                    <a:pt x="287" y="66"/>
                    <a:pt x="276" y="67"/>
                  </a:cubicBezTo>
                  <a:close/>
                  <a:moveTo>
                    <a:pt x="191" y="56"/>
                  </a:moveTo>
                  <a:cubicBezTo>
                    <a:pt x="193" y="55"/>
                    <a:pt x="196" y="55"/>
                    <a:pt x="197" y="54"/>
                  </a:cubicBezTo>
                  <a:cubicBezTo>
                    <a:pt x="195" y="52"/>
                    <a:pt x="191" y="53"/>
                    <a:pt x="191" y="56"/>
                  </a:cubicBezTo>
                  <a:close/>
                  <a:moveTo>
                    <a:pt x="491" y="159"/>
                  </a:moveTo>
                  <a:cubicBezTo>
                    <a:pt x="495" y="154"/>
                    <a:pt x="502" y="148"/>
                    <a:pt x="502" y="141"/>
                  </a:cubicBezTo>
                  <a:cubicBezTo>
                    <a:pt x="501" y="133"/>
                    <a:pt x="492" y="129"/>
                    <a:pt x="488" y="123"/>
                  </a:cubicBezTo>
                  <a:cubicBezTo>
                    <a:pt x="482" y="97"/>
                    <a:pt x="466" y="81"/>
                    <a:pt x="443" y="72"/>
                  </a:cubicBezTo>
                  <a:cubicBezTo>
                    <a:pt x="442" y="69"/>
                    <a:pt x="440" y="68"/>
                    <a:pt x="438" y="65"/>
                  </a:cubicBezTo>
                  <a:cubicBezTo>
                    <a:pt x="427" y="63"/>
                    <a:pt x="406" y="58"/>
                    <a:pt x="394" y="62"/>
                  </a:cubicBezTo>
                  <a:cubicBezTo>
                    <a:pt x="391" y="63"/>
                    <a:pt x="384" y="67"/>
                    <a:pt x="386" y="72"/>
                  </a:cubicBezTo>
                  <a:cubicBezTo>
                    <a:pt x="401" y="80"/>
                    <a:pt x="411" y="63"/>
                    <a:pt x="423" y="65"/>
                  </a:cubicBezTo>
                  <a:cubicBezTo>
                    <a:pt x="431" y="67"/>
                    <a:pt x="432" y="77"/>
                    <a:pt x="442" y="80"/>
                  </a:cubicBezTo>
                  <a:cubicBezTo>
                    <a:pt x="444" y="81"/>
                    <a:pt x="442" y="86"/>
                    <a:pt x="444" y="87"/>
                  </a:cubicBezTo>
                  <a:cubicBezTo>
                    <a:pt x="450" y="90"/>
                    <a:pt x="455" y="84"/>
                    <a:pt x="461" y="87"/>
                  </a:cubicBezTo>
                  <a:cubicBezTo>
                    <a:pt x="466" y="96"/>
                    <a:pt x="470" y="104"/>
                    <a:pt x="472" y="116"/>
                  </a:cubicBezTo>
                  <a:cubicBezTo>
                    <a:pt x="478" y="123"/>
                    <a:pt x="485" y="129"/>
                    <a:pt x="483" y="140"/>
                  </a:cubicBezTo>
                  <a:cubicBezTo>
                    <a:pt x="483" y="142"/>
                    <a:pt x="481" y="145"/>
                    <a:pt x="481" y="148"/>
                  </a:cubicBezTo>
                  <a:cubicBezTo>
                    <a:pt x="480" y="155"/>
                    <a:pt x="482" y="162"/>
                    <a:pt x="480" y="168"/>
                  </a:cubicBezTo>
                  <a:cubicBezTo>
                    <a:pt x="484" y="167"/>
                    <a:pt x="487" y="169"/>
                    <a:pt x="492" y="166"/>
                  </a:cubicBezTo>
                  <a:cubicBezTo>
                    <a:pt x="490" y="166"/>
                    <a:pt x="492" y="161"/>
                    <a:pt x="491" y="159"/>
                  </a:cubicBezTo>
                  <a:close/>
                  <a:moveTo>
                    <a:pt x="126" y="76"/>
                  </a:moveTo>
                  <a:cubicBezTo>
                    <a:pt x="135" y="75"/>
                    <a:pt x="140" y="70"/>
                    <a:pt x="150" y="71"/>
                  </a:cubicBezTo>
                  <a:cubicBezTo>
                    <a:pt x="150" y="67"/>
                    <a:pt x="152" y="65"/>
                    <a:pt x="153" y="62"/>
                  </a:cubicBezTo>
                  <a:cubicBezTo>
                    <a:pt x="145" y="64"/>
                    <a:pt x="133" y="69"/>
                    <a:pt x="126" y="76"/>
                  </a:cubicBezTo>
                  <a:close/>
                  <a:moveTo>
                    <a:pt x="118" y="69"/>
                  </a:moveTo>
                  <a:cubicBezTo>
                    <a:pt x="120" y="67"/>
                    <a:pt x="128" y="66"/>
                    <a:pt x="126" y="63"/>
                  </a:cubicBezTo>
                  <a:cubicBezTo>
                    <a:pt x="123" y="65"/>
                    <a:pt x="119" y="65"/>
                    <a:pt x="118" y="69"/>
                  </a:cubicBezTo>
                  <a:close/>
                  <a:moveTo>
                    <a:pt x="440" y="94"/>
                  </a:moveTo>
                  <a:cubicBezTo>
                    <a:pt x="439" y="91"/>
                    <a:pt x="436" y="91"/>
                    <a:pt x="434" y="87"/>
                  </a:cubicBezTo>
                  <a:cubicBezTo>
                    <a:pt x="434" y="86"/>
                    <a:pt x="434" y="83"/>
                    <a:pt x="433" y="82"/>
                  </a:cubicBezTo>
                  <a:cubicBezTo>
                    <a:pt x="431" y="78"/>
                    <a:pt x="424" y="71"/>
                    <a:pt x="420" y="70"/>
                  </a:cubicBezTo>
                  <a:cubicBezTo>
                    <a:pt x="414" y="69"/>
                    <a:pt x="408" y="77"/>
                    <a:pt x="399" y="79"/>
                  </a:cubicBezTo>
                  <a:cubicBezTo>
                    <a:pt x="396" y="79"/>
                    <a:pt x="392" y="79"/>
                    <a:pt x="388" y="79"/>
                  </a:cubicBezTo>
                  <a:cubicBezTo>
                    <a:pt x="386" y="78"/>
                    <a:pt x="382" y="75"/>
                    <a:pt x="381" y="75"/>
                  </a:cubicBezTo>
                  <a:cubicBezTo>
                    <a:pt x="380" y="75"/>
                    <a:pt x="377" y="79"/>
                    <a:pt x="374" y="80"/>
                  </a:cubicBezTo>
                  <a:cubicBezTo>
                    <a:pt x="370" y="81"/>
                    <a:pt x="369" y="80"/>
                    <a:pt x="366" y="81"/>
                  </a:cubicBezTo>
                  <a:cubicBezTo>
                    <a:pt x="365" y="90"/>
                    <a:pt x="362" y="104"/>
                    <a:pt x="363" y="111"/>
                  </a:cubicBezTo>
                  <a:cubicBezTo>
                    <a:pt x="366" y="128"/>
                    <a:pt x="389" y="136"/>
                    <a:pt x="382" y="160"/>
                  </a:cubicBezTo>
                  <a:cubicBezTo>
                    <a:pt x="394" y="171"/>
                    <a:pt x="431" y="164"/>
                    <a:pt x="427" y="144"/>
                  </a:cubicBezTo>
                  <a:cubicBezTo>
                    <a:pt x="429" y="142"/>
                    <a:pt x="429" y="138"/>
                    <a:pt x="432" y="136"/>
                  </a:cubicBezTo>
                  <a:cubicBezTo>
                    <a:pt x="437" y="131"/>
                    <a:pt x="448" y="137"/>
                    <a:pt x="452" y="136"/>
                  </a:cubicBezTo>
                  <a:cubicBezTo>
                    <a:pt x="437" y="131"/>
                    <a:pt x="441" y="107"/>
                    <a:pt x="430" y="99"/>
                  </a:cubicBezTo>
                  <a:cubicBezTo>
                    <a:pt x="426" y="99"/>
                    <a:pt x="425" y="102"/>
                    <a:pt x="423" y="104"/>
                  </a:cubicBezTo>
                  <a:cubicBezTo>
                    <a:pt x="426" y="113"/>
                    <a:pt x="433" y="125"/>
                    <a:pt x="424" y="133"/>
                  </a:cubicBezTo>
                  <a:cubicBezTo>
                    <a:pt x="428" y="138"/>
                    <a:pt x="425" y="148"/>
                    <a:pt x="418" y="148"/>
                  </a:cubicBezTo>
                  <a:cubicBezTo>
                    <a:pt x="413" y="145"/>
                    <a:pt x="418" y="142"/>
                    <a:pt x="416" y="138"/>
                  </a:cubicBezTo>
                  <a:cubicBezTo>
                    <a:pt x="413" y="139"/>
                    <a:pt x="411" y="139"/>
                    <a:pt x="409" y="137"/>
                  </a:cubicBezTo>
                  <a:cubicBezTo>
                    <a:pt x="408" y="142"/>
                    <a:pt x="406" y="148"/>
                    <a:pt x="401" y="150"/>
                  </a:cubicBezTo>
                  <a:cubicBezTo>
                    <a:pt x="402" y="147"/>
                    <a:pt x="396" y="150"/>
                    <a:pt x="397" y="148"/>
                  </a:cubicBezTo>
                  <a:cubicBezTo>
                    <a:pt x="395" y="143"/>
                    <a:pt x="403" y="141"/>
                    <a:pt x="401" y="133"/>
                  </a:cubicBezTo>
                  <a:cubicBezTo>
                    <a:pt x="397" y="130"/>
                    <a:pt x="394" y="127"/>
                    <a:pt x="392" y="123"/>
                  </a:cubicBezTo>
                  <a:cubicBezTo>
                    <a:pt x="386" y="122"/>
                    <a:pt x="379" y="122"/>
                    <a:pt x="380" y="114"/>
                  </a:cubicBezTo>
                  <a:cubicBezTo>
                    <a:pt x="384" y="111"/>
                    <a:pt x="388" y="115"/>
                    <a:pt x="392" y="116"/>
                  </a:cubicBezTo>
                  <a:cubicBezTo>
                    <a:pt x="392" y="112"/>
                    <a:pt x="394" y="111"/>
                    <a:pt x="393" y="107"/>
                  </a:cubicBezTo>
                  <a:cubicBezTo>
                    <a:pt x="384" y="106"/>
                    <a:pt x="376" y="104"/>
                    <a:pt x="376" y="94"/>
                  </a:cubicBezTo>
                  <a:cubicBezTo>
                    <a:pt x="378" y="94"/>
                    <a:pt x="378" y="92"/>
                    <a:pt x="381" y="92"/>
                  </a:cubicBezTo>
                  <a:cubicBezTo>
                    <a:pt x="385" y="95"/>
                    <a:pt x="387" y="101"/>
                    <a:pt x="395" y="101"/>
                  </a:cubicBezTo>
                  <a:cubicBezTo>
                    <a:pt x="399" y="97"/>
                    <a:pt x="406" y="87"/>
                    <a:pt x="412" y="92"/>
                  </a:cubicBezTo>
                  <a:cubicBezTo>
                    <a:pt x="410" y="101"/>
                    <a:pt x="400" y="101"/>
                    <a:pt x="400" y="112"/>
                  </a:cubicBezTo>
                  <a:cubicBezTo>
                    <a:pt x="403" y="116"/>
                    <a:pt x="404" y="118"/>
                    <a:pt x="402" y="123"/>
                  </a:cubicBezTo>
                  <a:cubicBezTo>
                    <a:pt x="405" y="127"/>
                    <a:pt x="409" y="131"/>
                    <a:pt x="415" y="131"/>
                  </a:cubicBezTo>
                  <a:cubicBezTo>
                    <a:pt x="417" y="129"/>
                    <a:pt x="422" y="126"/>
                    <a:pt x="422" y="121"/>
                  </a:cubicBezTo>
                  <a:cubicBezTo>
                    <a:pt x="422" y="116"/>
                    <a:pt x="415" y="112"/>
                    <a:pt x="415" y="106"/>
                  </a:cubicBezTo>
                  <a:cubicBezTo>
                    <a:pt x="416" y="95"/>
                    <a:pt x="430" y="89"/>
                    <a:pt x="439" y="95"/>
                  </a:cubicBezTo>
                  <a:cubicBezTo>
                    <a:pt x="442" y="105"/>
                    <a:pt x="448" y="113"/>
                    <a:pt x="449" y="125"/>
                  </a:cubicBezTo>
                  <a:cubicBezTo>
                    <a:pt x="454" y="128"/>
                    <a:pt x="458" y="132"/>
                    <a:pt x="463" y="135"/>
                  </a:cubicBezTo>
                  <a:cubicBezTo>
                    <a:pt x="461" y="138"/>
                    <a:pt x="457" y="142"/>
                    <a:pt x="453" y="138"/>
                  </a:cubicBezTo>
                  <a:cubicBezTo>
                    <a:pt x="459" y="144"/>
                    <a:pt x="450" y="152"/>
                    <a:pt x="451" y="158"/>
                  </a:cubicBezTo>
                  <a:cubicBezTo>
                    <a:pt x="452" y="172"/>
                    <a:pt x="468" y="174"/>
                    <a:pt x="474" y="164"/>
                  </a:cubicBezTo>
                  <a:cubicBezTo>
                    <a:pt x="473" y="152"/>
                    <a:pt x="473" y="145"/>
                    <a:pt x="477" y="136"/>
                  </a:cubicBezTo>
                  <a:cubicBezTo>
                    <a:pt x="474" y="128"/>
                    <a:pt x="467" y="124"/>
                    <a:pt x="464" y="116"/>
                  </a:cubicBezTo>
                  <a:cubicBezTo>
                    <a:pt x="461" y="109"/>
                    <a:pt x="463" y="98"/>
                    <a:pt x="455" y="94"/>
                  </a:cubicBezTo>
                  <a:cubicBezTo>
                    <a:pt x="449" y="95"/>
                    <a:pt x="445" y="95"/>
                    <a:pt x="440" y="94"/>
                  </a:cubicBezTo>
                  <a:close/>
                  <a:moveTo>
                    <a:pt x="69" y="120"/>
                  </a:moveTo>
                  <a:cubicBezTo>
                    <a:pt x="70" y="124"/>
                    <a:pt x="73" y="115"/>
                    <a:pt x="75" y="113"/>
                  </a:cubicBezTo>
                  <a:cubicBezTo>
                    <a:pt x="91" y="104"/>
                    <a:pt x="103" y="91"/>
                    <a:pt x="114" y="77"/>
                  </a:cubicBezTo>
                  <a:cubicBezTo>
                    <a:pt x="90" y="83"/>
                    <a:pt x="78" y="100"/>
                    <a:pt x="69" y="120"/>
                  </a:cubicBezTo>
                  <a:close/>
                  <a:moveTo>
                    <a:pt x="116" y="83"/>
                  </a:moveTo>
                  <a:cubicBezTo>
                    <a:pt x="105" y="98"/>
                    <a:pt x="92" y="109"/>
                    <a:pt x="77" y="120"/>
                  </a:cubicBezTo>
                  <a:cubicBezTo>
                    <a:pt x="77" y="124"/>
                    <a:pt x="76" y="128"/>
                    <a:pt x="76" y="132"/>
                  </a:cubicBezTo>
                  <a:cubicBezTo>
                    <a:pt x="75" y="137"/>
                    <a:pt x="67" y="141"/>
                    <a:pt x="70" y="146"/>
                  </a:cubicBezTo>
                  <a:cubicBezTo>
                    <a:pt x="73" y="140"/>
                    <a:pt x="81" y="146"/>
                    <a:pt x="85" y="148"/>
                  </a:cubicBezTo>
                  <a:cubicBezTo>
                    <a:pt x="85" y="143"/>
                    <a:pt x="86" y="144"/>
                    <a:pt x="85" y="140"/>
                  </a:cubicBezTo>
                  <a:cubicBezTo>
                    <a:pt x="95" y="126"/>
                    <a:pt x="107" y="115"/>
                    <a:pt x="123" y="107"/>
                  </a:cubicBezTo>
                  <a:cubicBezTo>
                    <a:pt x="125" y="103"/>
                    <a:pt x="129" y="101"/>
                    <a:pt x="130" y="96"/>
                  </a:cubicBezTo>
                  <a:cubicBezTo>
                    <a:pt x="139" y="91"/>
                    <a:pt x="148" y="87"/>
                    <a:pt x="152" y="77"/>
                  </a:cubicBezTo>
                  <a:cubicBezTo>
                    <a:pt x="140" y="77"/>
                    <a:pt x="132" y="85"/>
                    <a:pt x="116" y="83"/>
                  </a:cubicBezTo>
                  <a:close/>
                  <a:moveTo>
                    <a:pt x="131" y="109"/>
                  </a:moveTo>
                  <a:cubicBezTo>
                    <a:pt x="131" y="118"/>
                    <a:pt x="137" y="124"/>
                    <a:pt x="138" y="133"/>
                  </a:cubicBezTo>
                  <a:cubicBezTo>
                    <a:pt x="139" y="146"/>
                    <a:pt x="133" y="156"/>
                    <a:pt x="141" y="163"/>
                  </a:cubicBezTo>
                  <a:cubicBezTo>
                    <a:pt x="141" y="163"/>
                    <a:pt x="145" y="165"/>
                    <a:pt x="146" y="166"/>
                  </a:cubicBezTo>
                  <a:cubicBezTo>
                    <a:pt x="154" y="169"/>
                    <a:pt x="161" y="169"/>
                    <a:pt x="168" y="174"/>
                  </a:cubicBezTo>
                  <a:cubicBezTo>
                    <a:pt x="168" y="162"/>
                    <a:pt x="168" y="154"/>
                    <a:pt x="170" y="146"/>
                  </a:cubicBezTo>
                  <a:cubicBezTo>
                    <a:pt x="160" y="141"/>
                    <a:pt x="160" y="125"/>
                    <a:pt x="154" y="114"/>
                  </a:cubicBezTo>
                  <a:cubicBezTo>
                    <a:pt x="149" y="111"/>
                    <a:pt x="147" y="105"/>
                    <a:pt x="144" y="101"/>
                  </a:cubicBezTo>
                  <a:cubicBezTo>
                    <a:pt x="144" y="100"/>
                    <a:pt x="145" y="98"/>
                    <a:pt x="145" y="96"/>
                  </a:cubicBezTo>
                  <a:cubicBezTo>
                    <a:pt x="137" y="97"/>
                    <a:pt x="135" y="104"/>
                    <a:pt x="131" y="109"/>
                  </a:cubicBezTo>
                  <a:close/>
                  <a:moveTo>
                    <a:pt x="168" y="129"/>
                  </a:moveTo>
                  <a:cubicBezTo>
                    <a:pt x="170" y="131"/>
                    <a:pt x="170" y="135"/>
                    <a:pt x="172" y="137"/>
                  </a:cubicBezTo>
                  <a:cubicBezTo>
                    <a:pt x="176" y="137"/>
                    <a:pt x="182" y="134"/>
                    <a:pt x="185" y="131"/>
                  </a:cubicBezTo>
                  <a:cubicBezTo>
                    <a:pt x="186" y="129"/>
                    <a:pt x="186" y="127"/>
                    <a:pt x="187" y="125"/>
                  </a:cubicBezTo>
                  <a:cubicBezTo>
                    <a:pt x="188" y="124"/>
                    <a:pt x="190" y="123"/>
                    <a:pt x="191" y="122"/>
                  </a:cubicBezTo>
                  <a:cubicBezTo>
                    <a:pt x="194" y="118"/>
                    <a:pt x="194" y="107"/>
                    <a:pt x="193" y="106"/>
                  </a:cubicBezTo>
                  <a:cubicBezTo>
                    <a:pt x="183" y="112"/>
                    <a:pt x="180" y="125"/>
                    <a:pt x="168" y="129"/>
                  </a:cubicBezTo>
                  <a:close/>
                  <a:moveTo>
                    <a:pt x="94" y="153"/>
                  </a:moveTo>
                  <a:cubicBezTo>
                    <a:pt x="100" y="147"/>
                    <a:pt x="107" y="143"/>
                    <a:pt x="117" y="140"/>
                  </a:cubicBezTo>
                  <a:cubicBezTo>
                    <a:pt x="120" y="141"/>
                    <a:pt x="120" y="147"/>
                    <a:pt x="118" y="149"/>
                  </a:cubicBezTo>
                  <a:cubicBezTo>
                    <a:pt x="95" y="152"/>
                    <a:pt x="75" y="173"/>
                    <a:pt x="86" y="199"/>
                  </a:cubicBezTo>
                  <a:cubicBezTo>
                    <a:pt x="90" y="191"/>
                    <a:pt x="102" y="188"/>
                    <a:pt x="113" y="191"/>
                  </a:cubicBezTo>
                  <a:cubicBezTo>
                    <a:pt x="114" y="188"/>
                    <a:pt x="114" y="180"/>
                    <a:pt x="113" y="178"/>
                  </a:cubicBezTo>
                  <a:cubicBezTo>
                    <a:pt x="107" y="180"/>
                    <a:pt x="105" y="185"/>
                    <a:pt x="97" y="185"/>
                  </a:cubicBezTo>
                  <a:cubicBezTo>
                    <a:pt x="96" y="184"/>
                    <a:pt x="95" y="183"/>
                    <a:pt x="94" y="181"/>
                  </a:cubicBezTo>
                  <a:cubicBezTo>
                    <a:pt x="95" y="177"/>
                    <a:pt x="99" y="173"/>
                    <a:pt x="103" y="178"/>
                  </a:cubicBezTo>
                  <a:cubicBezTo>
                    <a:pt x="104" y="174"/>
                    <a:pt x="106" y="174"/>
                    <a:pt x="108" y="172"/>
                  </a:cubicBezTo>
                  <a:cubicBezTo>
                    <a:pt x="123" y="168"/>
                    <a:pt x="132" y="152"/>
                    <a:pt x="130" y="134"/>
                  </a:cubicBezTo>
                  <a:cubicBezTo>
                    <a:pt x="129" y="127"/>
                    <a:pt x="122" y="122"/>
                    <a:pt x="124" y="115"/>
                  </a:cubicBezTo>
                  <a:cubicBezTo>
                    <a:pt x="109" y="122"/>
                    <a:pt x="90" y="133"/>
                    <a:pt x="94" y="153"/>
                  </a:cubicBezTo>
                  <a:close/>
                  <a:moveTo>
                    <a:pt x="68" y="135"/>
                  </a:moveTo>
                  <a:cubicBezTo>
                    <a:pt x="68" y="135"/>
                    <a:pt x="70" y="130"/>
                    <a:pt x="68" y="130"/>
                  </a:cubicBezTo>
                  <a:cubicBezTo>
                    <a:pt x="67" y="130"/>
                    <a:pt x="66" y="135"/>
                    <a:pt x="68" y="135"/>
                  </a:cubicBezTo>
                  <a:close/>
                  <a:moveTo>
                    <a:pt x="55" y="135"/>
                  </a:moveTo>
                  <a:cubicBezTo>
                    <a:pt x="32" y="148"/>
                    <a:pt x="28" y="181"/>
                    <a:pt x="21" y="207"/>
                  </a:cubicBezTo>
                  <a:cubicBezTo>
                    <a:pt x="19" y="209"/>
                    <a:pt x="16" y="208"/>
                    <a:pt x="15" y="209"/>
                  </a:cubicBezTo>
                  <a:cubicBezTo>
                    <a:pt x="15" y="213"/>
                    <a:pt x="13" y="215"/>
                    <a:pt x="15" y="218"/>
                  </a:cubicBezTo>
                  <a:cubicBezTo>
                    <a:pt x="19" y="218"/>
                    <a:pt x="23" y="218"/>
                    <a:pt x="26" y="218"/>
                  </a:cubicBezTo>
                  <a:cubicBezTo>
                    <a:pt x="30" y="214"/>
                    <a:pt x="32" y="208"/>
                    <a:pt x="32" y="201"/>
                  </a:cubicBezTo>
                  <a:cubicBezTo>
                    <a:pt x="39" y="194"/>
                    <a:pt x="42" y="184"/>
                    <a:pt x="51" y="180"/>
                  </a:cubicBezTo>
                  <a:cubicBezTo>
                    <a:pt x="51" y="178"/>
                    <a:pt x="53" y="178"/>
                    <a:pt x="52" y="175"/>
                  </a:cubicBezTo>
                  <a:cubicBezTo>
                    <a:pt x="54" y="173"/>
                    <a:pt x="58" y="174"/>
                    <a:pt x="55" y="172"/>
                  </a:cubicBezTo>
                  <a:cubicBezTo>
                    <a:pt x="53" y="168"/>
                    <a:pt x="52" y="164"/>
                    <a:pt x="52" y="159"/>
                  </a:cubicBezTo>
                  <a:cubicBezTo>
                    <a:pt x="53" y="153"/>
                    <a:pt x="59" y="148"/>
                    <a:pt x="60" y="143"/>
                  </a:cubicBezTo>
                  <a:cubicBezTo>
                    <a:pt x="60" y="143"/>
                    <a:pt x="58" y="141"/>
                    <a:pt x="58" y="140"/>
                  </a:cubicBezTo>
                  <a:cubicBezTo>
                    <a:pt x="58" y="139"/>
                    <a:pt x="60" y="136"/>
                    <a:pt x="59" y="135"/>
                  </a:cubicBezTo>
                  <a:cubicBezTo>
                    <a:pt x="58" y="135"/>
                    <a:pt x="57" y="135"/>
                    <a:pt x="55" y="135"/>
                  </a:cubicBezTo>
                  <a:close/>
                  <a:moveTo>
                    <a:pt x="389" y="172"/>
                  </a:moveTo>
                  <a:cubicBezTo>
                    <a:pt x="390" y="182"/>
                    <a:pt x="384" y="193"/>
                    <a:pt x="381" y="203"/>
                  </a:cubicBezTo>
                  <a:cubicBezTo>
                    <a:pt x="386" y="206"/>
                    <a:pt x="391" y="210"/>
                    <a:pt x="392" y="218"/>
                  </a:cubicBezTo>
                  <a:cubicBezTo>
                    <a:pt x="402" y="209"/>
                    <a:pt x="416" y="206"/>
                    <a:pt x="433" y="211"/>
                  </a:cubicBezTo>
                  <a:cubicBezTo>
                    <a:pt x="433" y="198"/>
                    <a:pt x="438" y="188"/>
                    <a:pt x="447" y="183"/>
                  </a:cubicBezTo>
                  <a:cubicBezTo>
                    <a:pt x="454" y="184"/>
                    <a:pt x="459" y="190"/>
                    <a:pt x="457" y="198"/>
                  </a:cubicBezTo>
                  <a:cubicBezTo>
                    <a:pt x="461" y="197"/>
                    <a:pt x="457" y="188"/>
                    <a:pt x="458" y="184"/>
                  </a:cubicBezTo>
                  <a:cubicBezTo>
                    <a:pt x="460" y="181"/>
                    <a:pt x="464" y="179"/>
                    <a:pt x="466" y="176"/>
                  </a:cubicBezTo>
                  <a:cubicBezTo>
                    <a:pt x="462" y="176"/>
                    <a:pt x="457" y="178"/>
                    <a:pt x="454" y="177"/>
                  </a:cubicBezTo>
                  <a:cubicBezTo>
                    <a:pt x="452" y="176"/>
                    <a:pt x="444" y="163"/>
                    <a:pt x="444" y="162"/>
                  </a:cubicBezTo>
                  <a:cubicBezTo>
                    <a:pt x="443" y="155"/>
                    <a:pt x="450" y="149"/>
                    <a:pt x="447" y="142"/>
                  </a:cubicBezTo>
                  <a:cubicBezTo>
                    <a:pt x="444" y="139"/>
                    <a:pt x="437" y="139"/>
                    <a:pt x="434" y="142"/>
                  </a:cubicBezTo>
                  <a:cubicBezTo>
                    <a:pt x="433" y="147"/>
                    <a:pt x="433" y="149"/>
                    <a:pt x="433" y="155"/>
                  </a:cubicBezTo>
                  <a:cubicBezTo>
                    <a:pt x="424" y="166"/>
                    <a:pt x="409" y="171"/>
                    <a:pt x="389" y="172"/>
                  </a:cubicBezTo>
                  <a:close/>
                  <a:moveTo>
                    <a:pt x="61" y="165"/>
                  </a:moveTo>
                  <a:cubicBezTo>
                    <a:pt x="69" y="164"/>
                    <a:pt x="74" y="167"/>
                    <a:pt x="79" y="169"/>
                  </a:cubicBezTo>
                  <a:cubicBezTo>
                    <a:pt x="78" y="163"/>
                    <a:pt x="83" y="164"/>
                    <a:pt x="83" y="160"/>
                  </a:cubicBezTo>
                  <a:cubicBezTo>
                    <a:pt x="81" y="159"/>
                    <a:pt x="82" y="156"/>
                    <a:pt x="80" y="155"/>
                  </a:cubicBezTo>
                  <a:cubicBezTo>
                    <a:pt x="73" y="156"/>
                    <a:pt x="71" y="151"/>
                    <a:pt x="68" y="148"/>
                  </a:cubicBezTo>
                  <a:cubicBezTo>
                    <a:pt x="61" y="151"/>
                    <a:pt x="59" y="159"/>
                    <a:pt x="61" y="165"/>
                  </a:cubicBezTo>
                  <a:close/>
                  <a:moveTo>
                    <a:pt x="498" y="165"/>
                  </a:moveTo>
                  <a:cubicBezTo>
                    <a:pt x="501" y="164"/>
                    <a:pt x="501" y="161"/>
                    <a:pt x="505" y="160"/>
                  </a:cubicBezTo>
                  <a:cubicBezTo>
                    <a:pt x="507" y="160"/>
                    <a:pt x="509" y="163"/>
                    <a:pt x="511" y="160"/>
                  </a:cubicBezTo>
                  <a:cubicBezTo>
                    <a:pt x="511" y="156"/>
                    <a:pt x="508" y="155"/>
                    <a:pt x="507" y="151"/>
                  </a:cubicBezTo>
                  <a:cubicBezTo>
                    <a:pt x="501" y="152"/>
                    <a:pt x="497" y="160"/>
                    <a:pt x="498" y="165"/>
                  </a:cubicBezTo>
                  <a:close/>
                  <a:moveTo>
                    <a:pt x="123" y="195"/>
                  </a:moveTo>
                  <a:cubicBezTo>
                    <a:pt x="123" y="197"/>
                    <a:pt x="119" y="197"/>
                    <a:pt x="120" y="200"/>
                  </a:cubicBezTo>
                  <a:cubicBezTo>
                    <a:pt x="124" y="204"/>
                    <a:pt x="129" y="208"/>
                    <a:pt x="136" y="209"/>
                  </a:cubicBezTo>
                  <a:cubicBezTo>
                    <a:pt x="132" y="206"/>
                    <a:pt x="123" y="196"/>
                    <a:pt x="126" y="188"/>
                  </a:cubicBezTo>
                  <a:cubicBezTo>
                    <a:pt x="127" y="186"/>
                    <a:pt x="130" y="183"/>
                    <a:pt x="134" y="183"/>
                  </a:cubicBezTo>
                  <a:cubicBezTo>
                    <a:pt x="137" y="186"/>
                    <a:pt x="133" y="190"/>
                    <a:pt x="134" y="194"/>
                  </a:cubicBezTo>
                  <a:cubicBezTo>
                    <a:pt x="137" y="200"/>
                    <a:pt x="146" y="200"/>
                    <a:pt x="148" y="207"/>
                  </a:cubicBezTo>
                  <a:cubicBezTo>
                    <a:pt x="139" y="223"/>
                    <a:pt x="113" y="213"/>
                    <a:pt x="109" y="199"/>
                  </a:cubicBezTo>
                  <a:cubicBezTo>
                    <a:pt x="99" y="191"/>
                    <a:pt x="86" y="203"/>
                    <a:pt x="88" y="214"/>
                  </a:cubicBezTo>
                  <a:cubicBezTo>
                    <a:pt x="89" y="219"/>
                    <a:pt x="94" y="218"/>
                    <a:pt x="96" y="223"/>
                  </a:cubicBezTo>
                  <a:cubicBezTo>
                    <a:pt x="99" y="234"/>
                    <a:pt x="100" y="250"/>
                    <a:pt x="93" y="257"/>
                  </a:cubicBezTo>
                  <a:cubicBezTo>
                    <a:pt x="87" y="256"/>
                    <a:pt x="82" y="257"/>
                    <a:pt x="75" y="258"/>
                  </a:cubicBezTo>
                  <a:cubicBezTo>
                    <a:pt x="72" y="263"/>
                    <a:pt x="64" y="268"/>
                    <a:pt x="63" y="275"/>
                  </a:cubicBezTo>
                  <a:cubicBezTo>
                    <a:pt x="62" y="283"/>
                    <a:pt x="66" y="287"/>
                    <a:pt x="69" y="294"/>
                  </a:cubicBezTo>
                  <a:cubicBezTo>
                    <a:pt x="59" y="297"/>
                    <a:pt x="55" y="289"/>
                    <a:pt x="54" y="283"/>
                  </a:cubicBezTo>
                  <a:cubicBezTo>
                    <a:pt x="53" y="272"/>
                    <a:pt x="63" y="260"/>
                    <a:pt x="68" y="255"/>
                  </a:cubicBezTo>
                  <a:cubicBezTo>
                    <a:pt x="64" y="255"/>
                    <a:pt x="60" y="247"/>
                    <a:pt x="64" y="244"/>
                  </a:cubicBezTo>
                  <a:cubicBezTo>
                    <a:pt x="70" y="244"/>
                    <a:pt x="71" y="249"/>
                    <a:pt x="75" y="251"/>
                  </a:cubicBezTo>
                  <a:cubicBezTo>
                    <a:pt x="79" y="252"/>
                    <a:pt x="83" y="250"/>
                    <a:pt x="89" y="251"/>
                  </a:cubicBezTo>
                  <a:cubicBezTo>
                    <a:pt x="95" y="237"/>
                    <a:pt x="88" y="225"/>
                    <a:pt x="79" y="219"/>
                  </a:cubicBezTo>
                  <a:cubicBezTo>
                    <a:pt x="65" y="218"/>
                    <a:pt x="53" y="223"/>
                    <a:pt x="52" y="234"/>
                  </a:cubicBezTo>
                  <a:cubicBezTo>
                    <a:pt x="52" y="240"/>
                    <a:pt x="57" y="246"/>
                    <a:pt x="56" y="253"/>
                  </a:cubicBezTo>
                  <a:cubicBezTo>
                    <a:pt x="51" y="266"/>
                    <a:pt x="38" y="269"/>
                    <a:pt x="40" y="284"/>
                  </a:cubicBezTo>
                  <a:cubicBezTo>
                    <a:pt x="42" y="297"/>
                    <a:pt x="61" y="300"/>
                    <a:pt x="72" y="299"/>
                  </a:cubicBezTo>
                  <a:cubicBezTo>
                    <a:pt x="82" y="299"/>
                    <a:pt x="92" y="292"/>
                    <a:pt x="99" y="294"/>
                  </a:cubicBezTo>
                  <a:cubicBezTo>
                    <a:pt x="107" y="295"/>
                    <a:pt x="111" y="306"/>
                    <a:pt x="116" y="309"/>
                  </a:cubicBezTo>
                  <a:cubicBezTo>
                    <a:pt x="117" y="310"/>
                    <a:pt x="122" y="311"/>
                    <a:pt x="125" y="313"/>
                  </a:cubicBezTo>
                  <a:cubicBezTo>
                    <a:pt x="129" y="315"/>
                    <a:pt x="133" y="315"/>
                    <a:pt x="136" y="317"/>
                  </a:cubicBezTo>
                  <a:cubicBezTo>
                    <a:pt x="138" y="318"/>
                    <a:pt x="137" y="319"/>
                    <a:pt x="139" y="320"/>
                  </a:cubicBezTo>
                  <a:cubicBezTo>
                    <a:pt x="143" y="321"/>
                    <a:pt x="148" y="321"/>
                    <a:pt x="152" y="322"/>
                  </a:cubicBezTo>
                  <a:cubicBezTo>
                    <a:pt x="155" y="319"/>
                    <a:pt x="156" y="316"/>
                    <a:pt x="161" y="316"/>
                  </a:cubicBezTo>
                  <a:cubicBezTo>
                    <a:pt x="169" y="319"/>
                    <a:pt x="163" y="328"/>
                    <a:pt x="157" y="329"/>
                  </a:cubicBezTo>
                  <a:cubicBezTo>
                    <a:pt x="154" y="330"/>
                    <a:pt x="144" y="330"/>
                    <a:pt x="142" y="329"/>
                  </a:cubicBezTo>
                  <a:cubicBezTo>
                    <a:pt x="135" y="328"/>
                    <a:pt x="120" y="320"/>
                    <a:pt x="116" y="317"/>
                  </a:cubicBezTo>
                  <a:cubicBezTo>
                    <a:pt x="108" y="312"/>
                    <a:pt x="102" y="309"/>
                    <a:pt x="99" y="302"/>
                  </a:cubicBezTo>
                  <a:cubicBezTo>
                    <a:pt x="93" y="301"/>
                    <a:pt x="83" y="303"/>
                    <a:pt x="73" y="305"/>
                  </a:cubicBezTo>
                  <a:cubicBezTo>
                    <a:pt x="59" y="308"/>
                    <a:pt x="51" y="305"/>
                    <a:pt x="41" y="300"/>
                  </a:cubicBezTo>
                  <a:cubicBezTo>
                    <a:pt x="32" y="313"/>
                    <a:pt x="39" y="332"/>
                    <a:pt x="52" y="335"/>
                  </a:cubicBezTo>
                  <a:cubicBezTo>
                    <a:pt x="55" y="327"/>
                    <a:pt x="70" y="330"/>
                    <a:pt x="79" y="328"/>
                  </a:cubicBezTo>
                  <a:cubicBezTo>
                    <a:pt x="84" y="331"/>
                    <a:pt x="90" y="339"/>
                    <a:pt x="97" y="336"/>
                  </a:cubicBezTo>
                  <a:cubicBezTo>
                    <a:pt x="97" y="331"/>
                    <a:pt x="86" y="327"/>
                    <a:pt x="85" y="319"/>
                  </a:cubicBezTo>
                  <a:cubicBezTo>
                    <a:pt x="87" y="317"/>
                    <a:pt x="88" y="315"/>
                    <a:pt x="91" y="315"/>
                  </a:cubicBezTo>
                  <a:cubicBezTo>
                    <a:pt x="98" y="327"/>
                    <a:pt x="110" y="334"/>
                    <a:pt x="118" y="346"/>
                  </a:cubicBezTo>
                  <a:cubicBezTo>
                    <a:pt x="127" y="349"/>
                    <a:pt x="138" y="352"/>
                    <a:pt x="148" y="349"/>
                  </a:cubicBezTo>
                  <a:cubicBezTo>
                    <a:pt x="167" y="333"/>
                    <a:pt x="181" y="312"/>
                    <a:pt x="190" y="286"/>
                  </a:cubicBezTo>
                  <a:cubicBezTo>
                    <a:pt x="185" y="284"/>
                    <a:pt x="180" y="291"/>
                    <a:pt x="175" y="286"/>
                  </a:cubicBezTo>
                  <a:cubicBezTo>
                    <a:pt x="158" y="297"/>
                    <a:pt x="139" y="284"/>
                    <a:pt x="129" y="274"/>
                  </a:cubicBezTo>
                  <a:cubicBezTo>
                    <a:pt x="139" y="262"/>
                    <a:pt x="143" y="279"/>
                    <a:pt x="154" y="283"/>
                  </a:cubicBezTo>
                  <a:cubicBezTo>
                    <a:pt x="162" y="286"/>
                    <a:pt x="175" y="283"/>
                    <a:pt x="177" y="275"/>
                  </a:cubicBezTo>
                  <a:cubicBezTo>
                    <a:pt x="180" y="266"/>
                    <a:pt x="173" y="265"/>
                    <a:pt x="172" y="256"/>
                  </a:cubicBezTo>
                  <a:cubicBezTo>
                    <a:pt x="174" y="254"/>
                    <a:pt x="176" y="251"/>
                    <a:pt x="181" y="252"/>
                  </a:cubicBezTo>
                  <a:cubicBezTo>
                    <a:pt x="180" y="261"/>
                    <a:pt x="187" y="267"/>
                    <a:pt x="186" y="278"/>
                  </a:cubicBezTo>
                  <a:cubicBezTo>
                    <a:pt x="199" y="270"/>
                    <a:pt x="187" y="255"/>
                    <a:pt x="182" y="246"/>
                  </a:cubicBezTo>
                  <a:cubicBezTo>
                    <a:pt x="184" y="238"/>
                    <a:pt x="184" y="228"/>
                    <a:pt x="180" y="224"/>
                  </a:cubicBezTo>
                  <a:cubicBezTo>
                    <a:pt x="179" y="223"/>
                    <a:pt x="173" y="220"/>
                    <a:pt x="171" y="220"/>
                  </a:cubicBezTo>
                  <a:cubicBezTo>
                    <a:pt x="171" y="220"/>
                    <a:pt x="166" y="223"/>
                    <a:pt x="166" y="224"/>
                  </a:cubicBezTo>
                  <a:cubicBezTo>
                    <a:pt x="156" y="227"/>
                    <a:pt x="132" y="233"/>
                    <a:pt x="136" y="245"/>
                  </a:cubicBezTo>
                  <a:cubicBezTo>
                    <a:pt x="149" y="242"/>
                    <a:pt x="163" y="250"/>
                    <a:pt x="168" y="261"/>
                  </a:cubicBezTo>
                  <a:cubicBezTo>
                    <a:pt x="167" y="265"/>
                    <a:pt x="164" y="266"/>
                    <a:pt x="159" y="266"/>
                  </a:cubicBezTo>
                  <a:cubicBezTo>
                    <a:pt x="154" y="263"/>
                    <a:pt x="156" y="257"/>
                    <a:pt x="150" y="253"/>
                  </a:cubicBezTo>
                  <a:cubicBezTo>
                    <a:pt x="142" y="249"/>
                    <a:pt x="122" y="254"/>
                    <a:pt x="119" y="257"/>
                  </a:cubicBezTo>
                  <a:cubicBezTo>
                    <a:pt x="118" y="258"/>
                    <a:pt x="115" y="264"/>
                    <a:pt x="115" y="263"/>
                  </a:cubicBezTo>
                  <a:cubicBezTo>
                    <a:pt x="114" y="266"/>
                    <a:pt x="115" y="272"/>
                    <a:pt x="116" y="275"/>
                  </a:cubicBezTo>
                  <a:cubicBezTo>
                    <a:pt x="117" y="273"/>
                    <a:pt x="121" y="275"/>
                    <a:pt x="122" y="275"/>
                  </a:cubicBezTo>
                  <a:cubicBezTo>
                    <a:pt x="122" y="282"/>
                    <a:pt x="133" y="288"/>
                    <a:pt x="134" y="295"/>
                  </a:cubicBezTo>
                  <a:cubicBezTo>
                    <a:pt x="135" y="301"/>
                    <a:pt x="132" y="311"/>
                    <a:pt x="123" y="305"/>
                  </a:cubicBezTo>
                  <a:cubicBezTo>
                    <a:pt x="123" y="301"/>
                    <a:pt x="126" y="300"/>
                    <a:pt x="127" y="297"/>
                  </a:cubicBezTo>
                  <a:cubicBezTo>
                    <a:pt x="122" y="294"/>
                    <a:pt x="121" y="288"/>
                    <a:pt x="118" y="284"/>
                  </a:cubicBezTo>
                  <a:cubicBezTo>
                    <a:pt x="104" y="293"/>
                    <a:pt x="81" y="288"/>
                    <a:pt x="76" y="274"/>
                  </a:cubicBezTo>
                  <a:cubicBezTo>
                    <a:pt x="78" y="272"/>
                    <a:pt x="78" y="269"/>
                    <a:pt x="80" y="269"/>
                  </a:cubicBezTo>
                  <a:cubicBezTo>
                    <a:pt x="84" y="271"/>
                    <a:pt x="87" y="274"/>
                    <a:pt x="89" y="278"/>
                  </a:cubicBezTo>
                  <a:cubicBezTo>
                    <a:pt x="95" y="280"/>
                    <a:pt x="101" y="283"/>
                    <a:pt x="108" y="280"/>
                  </a:cubicBezTo>
                  <a:cubicBezTo>
                    <a:pt x="102" y="262"/>
                    <a:pt x="113" y="250"/>
                    <a:pt x="127" y="247"/>
                  </a:cubicBezTo>
                  <a:cubicBezTo>
                    <a:pt x="128" y="243"/>
                    <a:pt x="123" y="245"/>
                    <a:pt x="124" y="241"/>
                  </a:cubicBezTo>
                  <a:cubicBezTo>
                    <a:pt x="130" y="233"/>
                    <a:pt x="138" y="226"/>
                    <a:pt x="149" y="222"/>
                  </a:cubicBezTo>
                  <a:cubicBezTo>
                    <a:pt x="159" y="218"/>
                    <a:pt x="170" y="218"/>
                    <a:pt x="172" y="208"/>
                  </a:cubicBezTo>
                  <a:cubicBezTo>
                    <a:pt x="165" y="201"/>
                    <a:pt x="165" y="188"/>
                    <a:pt x="162" y="179"/>
                  </a:cubicBezTo>
                  <a:cubicBezTo>
                    <a:pt x="151" y="174"/>
                    <a:pt x="137" y="172"/>
                    <a:pt x="130" y="163"/>
                  </a:cubicBezTo>
                  <a:cubicBezTo>
                    <a:pt x="123" y="170"/>
                    <a:pt x="117" y="183"/>
                    <a:pt x="123" y="195"/>
                  </a:cubicBezTo>
                  <a:close/>
                  <a:moveTo>
                    <a:pt x="506" y="167"/>
                  </a:moveTo>
                  <a:cubicBezTo>
                    <a:pt x="506" y="171"/>
                    <a:pt x="504" y="175"/>
                    <a:pt x="501" y="177"/>
                  </a:cubicBezTo>
                  <a:cubicBezTo>
                    <a:pt x="506" y="181"/>
                    <a:pt x="510" y="190"/>
                    <a:pt x="520" y="186"/>
                  </a:cubicBezTo>
                  <a:cubicBezTo>
                    <a:pt x="522" y="177"/>
                    <a:pt x="518" y="163"/>
                    <a:pt x="506" y="167"/>
                  </a:cubicBezTo>
                  <a:close/>
                  <a:moveTo>
                    <a:pt x="65" y="173"/>
                  </a:moveTo>
                  <a:cubicBezTo>
                    <a:pt x="55" y="188"/>
                    <a:pt x="38" y="196"/>
                    <a:pt x="36" y="219"/>
                  </a:cubicBezTo>
                  <a:cubicBezTo>
                    <a:pt x="33" y="222"/>
                    <a:pt x="29" y="224"/>
                    <a:pt x="25" y="227"/>
                  </a:cubicBezTo>
                  <a:cubicBezTo>
                    <a:pt x="28" y="230"/>
                    <a:pt x="29" y="229"/>
                    <a:pt x="33" y="229"/>
                  </a:cubicBezTo>
                  <a:cubicBezTo>
                    <a:pt x="40" y="225"/>
                    <a:pt x="41" y="215"/>
                    <a:pt x="43" y="204"/>
                  </a:cubicBezTo>
                  <a:cubicBezTo>
                    <a:pt x="47" y="201"/>
                    <a:pt x="59" y="189"/>
                    <a:pt x="66" y="198"/>
                  </a:cubicBezTo>
                  <a:cubicBezTo>
                    <a:pt x="58" y="198"/>
                    <a:pt x="56" y="203"/>
                    <a:pt x="50" y="205"/>
                  </a:cubicBezTo>
                  <a:cubicBezTo>
                    <a:pt x="49" y="217"/>
                    <a:pt x="42" y="237"/>
                    <a:pt x="32" y="238"/>
                  </a:cubicBezTo>
                  <a:cubicBezTo>
                    <a:pt x="26" y="239"/>
                    <a:pt x="23" y="233"/>
                    <a:pt x="16" y="231"/>
                  </a:cubicBezTo>
                  <a:cubicBezTo>
                    <a:pt x="11" y="242"/>
                    <a:pt x="2" y="260"/>
                    <a:pt x="14" y="270"/>
                  </a:cubicBezTo>
                  <a:cubicBezTo>
                    <a:pt x="15" y="263"/>
                    <a:pt x="14" y="256"/>
                    <a:pt x="18" y="251"/>
                  </a:cubicBezTo>
                  <a:cubicBezTo>
                    <a:pt x="21" y="246"/>
                    <a:pt x="32" y="241"/>
                    <a:pt x="36" y="249"/>
                  </a:cubicBezTo>
                  <a:cubicBezTo>
                    <a:pt x="34" y="252"/>
                    <a:pt x="30" y="254"/>
                    <a:pt x="26" y="255"/>
                  </a:cubicBezTo>
                  <a:cubicBezTo>
                    <a:pt x="24" y="259"/>
                    <a:pt x="24" y="266"/>
                    <a:pt x="22" y="271"/>
                  </a:cubicBezTo>
                  <a:cubicBezTo>
                    <a:pt x="28" y="269"/>
                    <a:pt x="30" y="275"/>
                    <a:pt x="33" y="279"/>
                  </a:cubicBezTo>
                  <a:cubicBezTo>
                    <a:pt x="33" y="268"/>
                    <a:pt x="47" y="262"/>
                    <a:pt x="48" y="249"/>
                  </a:cubicBezTo>
                  <a:cubicBezTo>
                    <a:pt x="48" y="242"/>
                    <a:pt x="44" y="235"/>
                    <a:pt x="47" y="227"/>
                  </a:cubicBezTo>
                  <a:cubicBezTo>
                    <a:pt x="47" y="226"/>
                    <a:pt x="49" y="227"/>
                    <a:pt x="50" y="226"/>
                  </a:cubicBezTo>
                  <a:cubicBezTo>
                    <a:pt x="52" y="224"/>
                    <a:pt x="52" y="222"/>
                    <a:pt x="52" y="221"/>
                  </a:cubicBezTo>
                  <a:cubicBezTo>
                    <a:pt x="57" y="216"/>
                    <a:pt x="59" y="217"/>
                    <a:pt x="66" y="215"/>
                  </a:cubicBezTo>
                  <a:cubicBezTo>
                    <a:pt x="71" y="214"/>
                    <a:pt x="74" y="211"/>
                    <a:pt x="80" y="211"/>
                  </a:cubicBezTo>
                  <a:cubicBezTo>
                    <a:pt x="79" y="198"/>
                    <a:pt x="67" y="189"/>
                    <a:pt x="75" y="177"/>
                  </a:cubicBezTo>
                  <a:cubicBezTo>
                    <a:pt x="73" y="175"/>
                    <a:pt x="69" y="173"/>
                    <a:pt x="65" y="173"/>
                  </a:cubicBezTo>
                  <a:close/>
                  <a:moveTo>
                    <a:pt x="445" y="228"/>
                  </a:moveTo>
                  <a:cubicBezTo>
                    <a:pt x="445" y="240"/>
                    <a:pt x="430" y="246"/>
                    <a:pt x="435" y="259"/>
                  </a:cubicBezTo>
                  <a:cubicBezTo>
                    <a:pt x="432" y="265"/>
                    <a:pt x="430" y="272"/>
                    <a:pt x="426" y="276"/>
                  </a:cubicBezTo>
                  <a:cubicBezTo>
                    <a:pt x="426" y="277"/>
                    <a:pt x="426" y="279"/>
                    <a:pt x="427" y="277"/>
                  </a:cubicBezTo>
                  <a:cubicBezTo>
                    <a:pt x="432" y="274"/>
                    <a:pt x="440" y="272"/>
                    <a:pt x="447" y="273"/>
                  </a:cubicBezTo>
                  <a:cubicBezTo>
                    <a:pt x="447" y="266"/>
                    <a:pt x="451" y="264"/>
                    <a:pt x="454" y="260"/>
                  </a:cubicBezTo>
                  <a:cubicBezTo>
                    <a:pt x="457" y="260"/>
                    <a:pt x="461" y="259"/>
                    <a:pt x="461" y="262"/>
                  </a:cubicBezTo>
                  <a:cubicBezTo>
                    <a:pt x="457" y="266"/>
                    <a:pt x="455" y="272"/>
                    <a:pt x="452" y="277"/>
                  </a:cubicBezTo>
                  <a:cubicBezTo>
                    <a:pt x="443" y="280"/>
                    <a:pt x="425" y="279"/>
                    <a:pt x="430" y="293"/>
                  </a:cubicBezTo>
                  <a:cubicBezTo>
                    <a:pt x="439" y="289"/>
                    <a:pt x="450" y="283"/>
                    <a:pt x="460" y="287"/>
                  </a:cubicBezTo>
                  <a:cubicBezTo>
                    <a:pt x="466" y="282"/>
                    <a:pt x="471" y="278"/>
                    <a:pt x="481" y="277"/>
                  </a:cubicBezTo>
                  <a:cubicBezTo>
                    <a:pt x="481" y="275"/>
                    <a:pt x="483" y="274"/>
                    <a:pt x="484" y="273"/>
                  </a:cubicBezTo>
                  <a:cubicBezTo>
                    <a:pt x="499" y="267"/>
                    <a:pt x="519" y="255"/>
                    <a:pt x="519" y="238"/>
                  </a:cubicBezTo>
                  <a:cubicBezTo>
                    <a:pt x="516" y="237"/>
                    <a:pt x="516" y="234"/>
                    <a:pt x="512" y="233"/>
                  </a:cubicBezTo>
                  <a:cubicBezTo>
                    <a:pt x="495" y="238"/>
                    <a:pt x="486" y="251"/>
                    <a:pt x="464" y="251"/>
                  </a:cubicBezTo>
                  <a:cubicBezTo>
                    <a:pt x="461" y="248"/>
                    <a:pt x="457" y="247"/>
                    <a:pt x="457" y="241"/>
                  </a:cubicBezTo>
                  <a:cubicBezTo>
                    <a:pt x="459" y="241"/>
                    <a:pt x="459" y="240"/>
                    <a:pt x="460" y="239"/>
                  </a:cubicBezTo>
                  <a:cubicBezTo>
                    <a:pt x="466" y="238"/>
                    <a:pt x="466" y="243"/>
                    <a:pt x="469" y="245"/>
                  </a:cubicBezTo>
                  <a:cubicBezTo>
                    <a:pt x="488" y="242"/>
                    <a:pt x="500" y="227"/>
                    <a:pt x="519" y="227"/>
                  </a:cubicBezTo>
                  <a:cubicBezTo>
                    <a:pt x="520" y="221"/>
                    <a:pt x="519" y="218"/>
                    <a:pt x="516" y="216"/>
                  </a:cubicBezTo>
                  <a:cubicBezTo>
                    <a:pt x="510" y="216"/>
                    <a:pt x="508" y="217"/>
                    <a:pt x="502" y="216"/>
                  </a:cubicBezTo>
                  <a:cubicBezTo>
                    <a:pt x="496" y="207"/>
                    <a:pt x="498" y="190"/>
                    <a:pt x="483" y="190"/>
                  </a:cubicBezTo>
                  <a:cubicBezTo>
                    <a:pt x="479" y="197"/>
                    <a:pt x="482" y="204"/>
                    <a:pt x="483" y="212"/>
                  </a:cubicBezTo>
                  <a:cubicBezTo>
                    <a:pt x="480" y="219"/>
                    <a:pt x="470" y="219"/>
                    <a:pt x="463" y="222"/>
                  </a:cubicBezTo>
                  <a:cubicBezTo>
                    <a:pt x="458" y="224"/>
                    <a:pt x="451" y="231"/>
                    <a:pt x="446" y="226"/>
                  </a:cubicBezTo>
                  <a:cubicBezTo>
                    <a:pt x="446" y="224"/>
                    <a:pt x="446" y="222"/>
                    <a:pt x="446" y="221"/>
                  </a:cubicBezTo>
                  <a:cubicBezTo>
                    <a:pt x="449" y="220"/>
                    <a:pt x="451" y="220"/>
                    <a:pt x="454" y="221"/>
                  </a:cubicBezTo>
                  <a:cubicBezTo>
                    <a:pt x="457" y="215"/>
                    <a:pt x="468" y="216"/>
                    <a:pt x="474" y="212"/>
                  </a:cubicBezTo>
                  <a:cubicBezTo>
                    <a:pt x="474" y="211"/>
                    <a:pt x="474" y="210"/>
                    <a:pt x="475" y="210"/>
                  </a:cubicBezTo>
                  <a:cubicBezTo>
                    <a:pt x="475" y="206"/>
                    <a:pt x="472" y="194"/>
                    <a:pt x="476" y="188"/>
                  </a:cubicBezTo>
                  <a:cubicBezTo>
                    <a:pt x="486" y="179"/>
                    <a:pt x="497" y="188"/>
                    <a:pt x="504" y="196"/>
                  </a:cubicBezTo>
                  <a:cubicBezTo>
                    <a:pt x="504" y="202"/>
                    <a:pt x="505" y="206"/>
                    <a:pt x="508" y="209"/>
                  </a:cubicBezTo>
                  <a:cubicBezTo>
                    <a:pt x="513" y="211"/>
                    <a:pt x="515" y="209"/>
                    <a:pt x="521" y="209"/>
                  </a:cubicBezTo>
                  <a:cubicBezTo>
                    <a:pt x="521" y="203"/>
                    <a:pt x="523" y="197"/>
                    <a:pt x="520" y="193"/>
                  </a:cubicBezTo>
                  <a:cubicBezTo>
                    <a:pt x="501" y="197"/>
                    <a:pt x="497" y="178"/>
                    <a:pt x="484" y="173"/>
                  </a:cubicBezTo>
                  <a:cubicBezTo>
                    <a:pt x="478" y="178"/>
                    <a:pt x="470" y="175"/>
                    <a:pt x="466" y="185"/>
                  </a:cubicBezTo>
                  <a:cubicBezTo>
                    <a:pt x="463" y="192"/>
                    <a:pt x="467" y="204"/>
                    <a:pt x="460" y="206"/>
                  </a:cubicBezTo>
                  <a:cubicBezTo>
                    <a:pt x="457" y="208"/>
                    <a:pt x="452" y="206"/>
                    <a:pt x="450" y="203"/>
                  </a:cubicBezTo>
                  <a:cubicBezTo>
                    <a:pt x="451" y="200"/>
                    <a:pt x="449" y="196"/>
                    <a:pt x="450" y="191"/>
                  </a:cubicBezTo>
                  <a:cubicBezTo>
                    <a:pt x="446" y="192"/>
                    <a:pt x="443" y="194"/>
                    <a:pt x="441" y="199"/>
                  </a:cubicBezTo>
                  <a:cubicBezTo>
                    <a:pt x="440" y="203"/>
                    <a:pt x="442" y="210"/>
                    <a:pt x="438" y="212"/>
                  </a:cubicBezTo>
                  <a:cubicBezTo>
                    <a:pt x="442" y="219"/>
                    <a:pt x="445" y="222"/>
                    <a:pt x="445" y="228"/>
                  </a:cubicBezTo>
                  <a:close/>
                  <a:moveTo>
                    <a:pt x="361" y="188"/>
                  </a:moveTo>
                  <a:cubicBezTo>
                    <a:pt x="364" y="193"/>
                    <a:pt x="363" y="196"/>
                    <a:pt x="361" y="201"/>
                  </a:cubicBezTo>
                  <a:cubicBezTo>
                    <a:pt x="364" y="200"/>
                    <a:pt x="368" y="201"/>
                    <a:pt x="370" y="202"/>
                  </a:cubicBezTo>
                  <a:cubicBezTo>
                    <a:pt x="374" y="194"/>
                    <a:pt x="384" y="184"/>
                    <a:pt x="379" y="174"/>
                  </a:cubicBezTo>
                  <a:cubicBezTo>
                    <a:pt x="375" y="180"/>
                    <a:pt x="368" y="184"/>
                    <a:pt x="361" y="188"/>
                  </a:cubicBezTo>
                  <a:close/>
                  <a:moveTo>
                    <a:pt x="354" y="275"/>
                  </a:moveTo>
                  <a:cubicBezTo>
                    <a:pt x="359" y="274"/>
                    <a:pt x="361" y="270"/>
                    <a:pt x="367" y="269"/>
                  </a:cubicBezTo>
                  <a:cubicBezTo>
                    <a:pt x="375" y="257"/>
                    <a:pt x="378" y="240"/>
                    <a:pt x="385" y="227"/>
                  </a:cubicBezTo>
                  <a:cubicBezTo>
                    <a:pt x="383" y="224"/>
                    <a:pt x="385" y="222"/>
                    <a:pt x="385" y="217"/>
                  </a:cubicBezTo>
                  <a:cubicBezTo>
                    <a:pt x="378" y="204"/>
                    <a:pt x="356" y="204"/>
                    <a:pt x="345" y="212"/>
                  </a:cubicBezTo>
                  <a:cubicBezTo>
                    <a:pt x="338" y="226"/>
                    <a:pt x="326" y="235"/>
                    <a:pt x="313" y="243"/>
                  </a:cubicBezTo>
                  <a:cubicBezTo>
                    <a:pt x="305" y="247"/>
                    <a:pt x="294" y="254"/>
                    <a:pt x="293" y="259"/>
                  </a:cubicBezTo>
                  <a:cubicBezTo>
                    <a:pt x="293" y="267"/>
                    <a:pt x="303" y="273"/>
                    <a:pt x="312" y="269"/>
                  </a:cubicBezTo>
                  <a:cubicBezTo>
                    <a:pt x="313" y="271"/>
                    <a:pt x="315" y="272"/>
                    <a:pt x="315" y="275"/>
                  </a:cubicBezTo>
                  <a:cubicBezTo>
                    <a:pt x="303" y="291"/>
                    <a:pt x="313" y="310"/>
                    <a:pt x="315" y="331"/>
                  </a:cubicBezTo>
                  <a:cubicBezTo>
                    <a:pt x="327" y="324"/>
                    <a:pt x="315" y="307"/>
                    <a:pt x="320" y="293"/>
                  </a:cubicBezTo>
                  <a:cubicBezTo>
                    <a:pt x="325" y="286"/>
                    <a:pt x="332" y="282"/>
                    <a:pt x="342" y="280"/>
                  </a:cubicBezTo>
                  <a:cubicBezTo>
                    <a:pt x="340" y="279"/>
                    <a:pt x="338" y="280"/>
                    <a:pt x="336" y="278"/>
                  </a:cubicBezTo>
                  <a:cubicBezTo>
                    <a:pt x="333" y="277"/>
                    <a:pt x="331" y="271"/>
                    <a:pt x="329" y="270"/>
                  </a:cubicBezTo>
                  <a:cubicBezTo>
                    <a:pt x="324" y="267"/>
                    <a:pt x="320" y="268"/>
                    <a:pt x="315" y="266"/>
                  </a:cubicBezTo>
                  <a:cubicBezTo>
                    <a:pt x="315" y="261"/>
                    <a:pt x="316" y="258"/>
                    <a:pt x="320" y="257"/>
                  </a:cubicBezTo>
                  <a:cubicBezTo>
                    <a:pt x="332" y="260"/>
                    <a:pt x="340" y="276"/>
                    <a:pt x="354" y="275"/>
                  </a:cubicBezTo>
                  <a:close/>
                  <a:moveTo>
                    <a:pt x="411" y="294"/>
                  </a:moveTo>
                  <a:cubicBezTo>
                    <a:pt x="414" y="285"/>
                    <a:pt x="416" y="281"/>
                    <a:pt x="419" y="275"/>
                  </a:cubicBezTo>
                  <a:cubicBezTo>
                    <a:pt x="421" y="271"/>
                    <a:pt x="425" y="268"/>
                    <a:pt x="426" y="265"/>
                  </a:cubicBezTo>
                  <a:cubicBezTo>
                    <a:pt x="428" y="258"/>
                    <a:pt x="425" y="252"/>
                    <a:pt x="428" y="244"/>
                  </a:cubicBezTo>
                  <a:cubicBezTo>
                    <a:pt x="430" y="241"/>
                    <a:pt x="435" y="239"/>
                    <a:pt x="435" y="237"/>
                  </a:cubicBezTo>
                  <a:cubicBezTo>
                    <a:pt x="444" y="218"/>
                    <a:pt x="420" y="211"/>
                    <a:pt x="407" y="216"/>
                  </a:cubicBezTo>
                  <a:cubicBezTo>
                    <a:pt x="387" y="224"/>
                    <a:pt x="387" y="251"/>
                    <a:pt x="376" y="267"/>
                  </a:cubicBezTo>
                  <a:cubicBezTo>
                    <a:pt x="377" y="270"/>
                    <a:pt x="379" y="266"/>
                    <a:pt x="380" y="265"/>
                  </a:cubicBezTo>
                  <a:cubicBezTo>
                    <a:pt x="386" y="260"/>
                    <a:pt x="393" y="256"/>
                    <a:pt x="400" y="253"/>
                  </a:cubicBezTo>
                  <a:cubicBezTo>
                    <a:pt x="401" y="251"/>
                    <a:pt x="401" y="248"/>
                    <a:pt x="405" y="248"/>
                  </a:cubicBezTo>
                  <a:cubicBezTo>
                    <a:pt x="405" y="249"/>
                    <a:pt x="408" y="248"/>
                    <a:pt x="408" y="251"/>
                  </a:cubicBezTo>
                  <a:cubicBezTo>
                    <a:pt x="408" y="259"/>
                    <a:pt x="398" y="261"/>
                    <a:pt x="393" y="264"/>
                  </a:cubicBezTo>
                  <a:cubicBezTo>
                    <a:pt x="384" y="270"/>
                    <a:pt x="380" y="274"/>
                    <a:pt x="377" y="285"/>
                  </a:cubicBezTo>
                  <a:cubicBezTo>
                    <a:pt x="384" y="285"/>
                    <a:pt x="390" y="278"/>
                    <a:pt x="399" y="276"/>
                  </a:cubicBezTo>
                  <a:cubicBezTo>
                    <a:pt x="404" y="276"/>
                    <a:pt x="406" y="275"/>
                    <a:pt x="409" y="275"/>
                  </a:cubicBezTo>
                  <a:cubicBezTo>
                    <a:pt x="411" y="273"/>
                    <a:pt x="412" y="270"/>
                    <a:pt x="416" y="271"/>
                  </a:cubicBezTo>
                  <a:cubicBezTo>
                    <a:pt x="419" y="286"/>
                    <a:pt x="394" y="280"/>
                    <a:pt x="386" y="288"/>
                  </a:cubicBezTo>
                  <a:cubicBezTo>
                    <a:pt x="385" y="290"/>
                    <a:pt x="383" y="293"/>
                    <a:pt x="382" y="295"/>
                  </a:cubicBezTo>
                  <a:cubicBezTo>
                    <a:pt x="380" y="295"/>
                    <a:pt x="378" y="297"/>
                    <a:pt x="375" y="297"/>
                  </a:cubicBezTo>
                  <a:cubicBezTo>
                    <a:pt x="376" y="303"/>
                    <a:pt x="369" y="306"/>
                    <a:pt x="372" y="310"/>
                  </a:cubicBezTo>
                  <a:cubicBezTo>
                    <a:pt x="379" y="306"/>
                    <a:pt x="378" y="318"/>
                    <a:pt x="382" y="320"/>
                  </a:cubicBezTo>
                  <a:cubicBezTo>
                    <a:pt x="390" y="311"/>
                    <a:pt x="402" y="306"/>
                    <a:pt x="413" y="300"/>
                  </a:cubicBezTo>
                  <a:cubicBezTo>
                    <a:pt x="413" y="297"/>
                    <a:pt x="412" y="296"/>
                    <a:pt x="411" y="294"/>
                  </a:cubicBezTo>
                  <a:close/>
                  <a:moveTo>
                    <a:pt x="240" y="265"/>
                  </a:moveTo>
                  <a:cubicBezTo>
                    <a:pt x="241" y="265"/>
                    <a:pt x="242" y="265"/>
                    <a:pt x="242" y="266"/>
                  </a:cubicBezTo>
                  <a:cubicBezTo>
                    <a:pt x="234" y="282"/>
                    <a:pt x="241" y="307"/>
                    <a:pt x="254" y="313"/>
                  </a:cubicBezTo>
                  <a:cubicBezTo>
                    <a:pt x="256" y="310"/>
                    <a:pt x="258" y="307"/>
                    <a:pt x="259" y="302"/>
                  </a:cubicBezTo>
                  <a:cubicBezTo>
                    <a:pt x="260" y="297"/>
                    <a:pt x="256" y="289"/>
                    <a:pt x="263" y="288"/>
                  </a:cubicBezTo>
                  <a:cubicBezTo>
                    <a:pt x="269" y="295"/>
                    <a:pt x="265" y="309"/>
                    <a:pt x="262" y="316"/>
                  </a:cubicBezTo>
                  <a:cubicBezTo>
                    <a:pt x="269" y="315"/>
                    <a:pt x="274" y="312"/>
                    <a:pt x="281" y="311"/>
                  </a:cubicBezTo>
                  <a:cubicBezTo>
                    <a:pt x="282" y="308"/>
                    <a:pt x="284" y="305"/>
                    <a:pt x="289" y="305"/>
                  </a:cubicBezTo>
                  <a:cubicBezTo>
                    <a:pt x="290" y="307"/>
                    <a:pt x="293" y="306"/>
                    <a:pt x="292" y="308"/>
                  </a:cubicBezTo>
                  <a:cubicBezTo>
                    <a:pt x="287" y="318"/>
                    <a:pt x="276" y="322"/>
                    <a:pt x="262" y="323"/>
                  </a:cubicBezTo>
                  <a:cubicBezTo>
                    <a:pt x="258" y="341"/>
                    <a:pt x="246" y="350"/>
                    <a:pt x="243" y="370"/>
                  </a:cubicBezTo>
                  <a:cubicBezTo>
                    <a:pt x="247" y="372"/>
                    <a:pt x="249" y="377"/>
                    <a:pt x="250" y="382"/>
                  </a:cubicBezTo>
                  <a:cubicBezTo>
                    <a:pt x="258" y="388"/>
                    <a:pt x="276" y="384"/>
                    <a:pt x="284" y="378"/>
                  </a:cubicBezTo>
                  <a:cubicBezTo>
                    <a:pt x="300" y="382"/>
                    <a:pt x="308" y="369"/>
                    <a:pt x="320" y="367"/>
                  </a:cubicBezTo>
                  <a:cubicBezTo>
                    <a:pt x="322" y="364"/>
                    <a:pt x="326" y="362"/>
                    <a:pt x="327" y="359"/>
                  </a:cubicBezTo>
                  <a:cubicBezTo>
                    <a:pt x="319" y="358"/>
                    <a:pt x="314" y="353"/>
                    <a:pt x="312" y="347"/>
                  </a:cubicBezTo>
                  <a:cubicBezTo>
                    <a:pt x="306" y="352"/>
                    <a:pt x="295" y="353"/>
                    <a:pt x="285" y="351"/>
                  </a:cubicBezTo>
                  <a:cubicBezTo>
                    <a:pt x="279" y="354"/>
                    <a:pt x="272" y="360"/>
                    <a:pt x="265" y="358"/>
                  </a:cubicBezTo>
                  <a:cubicBezTo>
                    <a:pt x="265" y="357"/>
                    <a:pt x="265" y="357"/>
                    <a:pt x="265" y="356"/>
                  </a:cubicBezTo>
                  <a:cubicBezTo>
                    <a:pt x="267" y="350"/>
                    <a:pt x="275" y="350"/>
                    <a:pt x="281" y="347"/>
                  </a:cubicBezTo>
                  <a:cubicBezTo>
                    <a:pt x="283" y="346"/>
                    <a:pt x="284" y="344"/>
                    <a:pt x="287" y="344"/>
                  </a:cubicBezTo>
                  <a:cubicBezTo>
                    <a:pt x="295" y="342"/>
                    <a:pt x="306" y="348"/>
                    <a:pt x="311" y="339"/>
                  </a:cubicBezTo>
                  <a:cubicBezTo>
                    <a:pt x="309" y="338"/>
                    <a:pt x="307" y="336"/>
                    <a:pt x="307" y="333"/>
                  </a:cubicBezTo>
                  <a:cubicBezTo>
                    <a:pt x="309" y="317"/>
                    <a:pt x="298" y="304"/>
                    <a:pt x="301" y="287"/>
                  </a:cubicBezTo>
                  <a:cubicBezTo>
                    <a:pt x="304" y="285"/>
                    <a:pt x="305" y="281"/>
                    <a:pt x="306" y="277"/>
                  </a:cubicBezTo>
                  <a:cubicBezTo>
                    <a:pt x="295" y="278"/>
                    <a:pt x="289" y="272"/>
                    <a:pt x="287" y="261"/>
                  </a:cubicBezTo>
                  <a:cubicBezTo>
                    <a:pt x="271" y="268"/>
                    <a:pt x="251" y="254"/>
                    <a:pt x="240" y="265"/>
                  </a:cubicBezTo>
                  <a:close/>
                  <a:moveTo>
                    <a:pt x="203" y="269"/>
                  </a:moveTo>
                  <a:cubicBezTo>
                    <a:pt x="198" y="274"/>
                    <a:pt x="200" y="284"/>
                    <a:pt x="197" y="291"/>
                  </a:cubicBezTo>
                  <a:cubicBezTo>
                    <a:pt x="196" y="294"/>
                    <a:pt x="193" y="297"/>
                    <a:pt x="192" y="300"/>
                  </a:cubicBezTo>
                  <a:cubicBezTo>
                    <a:pt x="186" y="311"/>
                    <a:pt x="180" y="322"/>
                    <a:pt x="174" y="330"/>
                  </a:cubicBezTo>
                  <a:cubicBezTo>
                    <a:pt x="175" y="334"/>
                    <a:pt x="176" y="336"/>
                    <a:pt x="174" y="339"/>
                  </a:cubicBezTo>
                  <a:cubicBezTo>
                    <a:pt x="172" y="339"/>
                    <a:pt x="170" y="339"/>
                    <a:pt x="169" y="340"/>
                  </a:cubicBezTo>
                  <a:cubicBezTo>
                    <a:pt x="165" y="347"/>
                    <a:pt x="165" y="357"/>
                    <a:pt x="169" y="365"/>
                  </a:cubicBezTo>
                  <a:cubicBezTo>
                    <a:pt x="179" y="374"/>
                    <a:pt x="197" y="378"/>
                    <a:pt x="213" y="376"/>
                  </a:cubicBezTo>
                  <a:cubicBezTo>
                    <a:pt x="209" y="366"/>
                    <a:pt x="216" y="361"/>
                    <a:pt x="216" y="351"/>
                  </a:cubicBezTo>
                  <a:cubicBezTo>
                    <a:pt x="213" y="347"/>
                    <a:pt x="207" y="345"/>
                    <a:pt x="205" y="340"/>
                  </a:cubicBezTo>
                  <a:cubicBezTo>
                    <a:pt x="200" y="327"/>
                    <a:pt x="211" y="310"/>
                    <a:pt x="213" y="298"/>
                  </a:cubicBezTo>
                  <a:cubicBezTo>
                    <a:pt x="211" y="292"/>
                    <a:pt x="212" y="289"/>
                    <a:pt x="217" y="288"/>
                  </a:cubicBezTo>
                  <a:cubicBezTo>
                    <a:pt x="223" y="290"/>
                    <a:pt x="220" y="299"/>
                    <a:pt x="217" y="301"/>
                  </a:cubicBezTo>
                  <a:cubicBezTo>
                    <a:pt x="215" y="313"/>
                    <a:pt x="210" y="325"/>
                    <a:pt x="213" y="338"/>
                  </a:cubicBezTo>
                  <a:cubicBezTo>
                    <a:pt x="217" y="343"/>
                    <a:pt x="223" y="344"/>
                    <a:pt x="224" y="351"/>
                  </a:cubicBezTo>
                  <a:cubicBezTo>
                    <a:pt x="225" y="358"/>
                    <a:pt x="218" y="364"/>
                    <a:pt x="220" y="372"/>
                  </a:cubicBezTo>
                  <a:cubicBezTo>
                    <a:pt x="224" y="376"/>
                    <a:pt x="227" y="379"/>
                    <a:pt x="233" y="381"/>
                  </a:cubicBezTo>
                  <a:cubicBezTo>
                    <a:pt x="235" y="375"/>
                    <a:pt x="234" y="367"/>
                    <a:pt x="235" y="364"/>
                  </a:cubicBezTo>
                  <a:cubicBezTo>
                    <a:pt x="235" y="363"/>
                    <a:pt x="237" y="362"/>
                    <a:pt x="238" y="361"/>
                  </a:cubicBezTo>
                  <a:cubicBezTo>
                    <a:pt x="238" y="359"/>
                    <a:pt x="237" y="356"/>
                    <a:pt x="238" y="355"/>
                  </a:cubicBezTo>
                  <a:cubicBezTo>
                    <a:pt x="240" y="350"/>
                    <a:pt x="245" y="346"/>
                    <a:pt x="243" y="341"/>
                  </a:cubicBezTo>
                  <a:cubicBezTo>
                    <a:pt x="241" y="333"/>
                    <a:pt x="228" y="337"/>
                    <a:pt x="223" y="329"/>
                  </a:cubicBezTo>
                  <a:cubicBezTo>
                    <a:pt x="227" y="320"/>
                    <a:pt x="238" y="331"/>
                    <a:pt x="245" y="330"/>
                  </a:cubicBezTo>
                  <a:cubicBezTo>
                    <a:pt x="247" y="332"/>
                    <a:pt x="248" y="334"/>
                    <a:pt x="250" y="335"/>
                  </a:cubicBezTo>
                  <a:cubicBezTo>
                    <a:pt x="251" y="330"/>
                    <a:pt x="253" y="327"/>
                    <a:pt x="254" y="323"/>
                  </a:cubicBezTo>
                  <a:cubicBezTo>
                    <a:pt x="241" y="315"/>
                    <a:pt x="229" y="303"/>
                    <a:pt x="232" y="285"/>
                  </a:cubicBezTo>
                  <a:cubicBezTo>
                    <a:pt x="229" y="284"/>
                    <a:pt x="230" y="279"/>
                    <a:pt x="229" y="276"/>
                  </a:cubicBezTo>
                  <a:cubicBezTo>
                    <a:pt x="230" y="272"/>
                    <a:pt x="237" y="268"/>
                    <a:pt x="236" y="265"/>
                  </a:cubicBezTo>
                  <a:cubicBezTo>
                    <a:pt x="224" y="271"/>
                    <a:pt x="211" y="260"/>
                    <a:pt x="203" y="269"/>
                  </a:cubicBezTo>
                  <a:close/>
                  <a:moveTo>
                    <a:pt x="346" y="281"/>
                  </a:moveTo>
                  <a:cubicBezTo>
                    <a:pt x="345" y="282"/>
                    <a:pt x="349" y="287"/>
                    <a:pt x="344" y="288"/>
                  </a:cubicBezTo>
                  <a:cubicBezTo>
                    <a:pt x="322" y="283"/>
                    <a:pt x="325" y="309"/>
                    <a:pt x="329" y="325"/>
                  </a:cubicBezTo>
                  <a:cubicBezTo>
                    <a:pt x="325" y="332"/>
                    <a:pt x="319" y="339"/>
                    <a:pt x="321" y="348"/>
                  </a:cubicBezTo>
                  <a:cubicBezTo>
                    <a:pt x="328" y="351"/>
                    <a:pt x="332" y="356"/>
                    <a:pt x="340" y="357"/>
                  </a:cubicBezTo>
                  <a:cubicBezTo>
                    <a:pt x="347" y="342"/>
                    <a:pt x="361" y="335"/>
                    <a:pt x="372" y="324"/>
                  </a:cubicBezTo>
                  <a:cubicBezTo>
                    <a:pt x="371" y="322"/>
                    <a:pt x="372" y="318"/>
                    <a:pt x="370" y="316"/>
                  </a:cubicBezTo>
                  <a:cubicBezTo>
                    <a:pt x="367" y="316"/>
                    <a:pt x="365" y="317"/>
                    <a:pt x="361" y="316"/>
                  </a:cubicBezTo>
                  <a:cubicBezTo>
                    <a:pt x="352" y="321"/>
                    <a:pt x="359" y="337"/>
                    <a:pt x="347" y="338"/>
                  </a:cubicBezTo>
                  <a:cubicBezTo>
                    <a:pt x="337" y="338"/>
                    <a:pt x="339" y="327"/>
                    <a:pt x="336" y="318"/>
                  </a:cubicBezTo>
                  <a:cubicBezTo>
                    <a:pt x="337" y="314"/>
                    <a:pt x="344" y="313"/>
                    <a:pt x="346" y="317"/>
                  </a:cubicBezTo>
                  <a:cubicBezTo>
                    <a:pt x="346" y="321"/>
                    <a:pt x="344" y="327"/>
                    <a:pt x="348" y="329"/>
                  </a:cubicBezTo>
                  <a:cubicBezTo>
                    <a:pt x="347" y="322"/>
                    <a:pt x="350" y="320"/>
                    <a:pt x="351" y="315"/>
                  </a:cubicBezTo>
                  <a:cubicBezTo>
                    <a:pt x="360" y="312"/>
                    <a:pt x="369" y="306"/>
                    <a:pt x="365" y="294"/>
                  </a:cubicBezTo>
                  <a:cubicBezTo>
                    <a:pt x="362" y="292"/>
                    <a:pt x="358" y="292"/>
                    <a:pt x="356" y="289"/>
                  </a:cubicBezTo>
                  <a:cubicBezTo>
                    <a:pt x="356" y="285"/>
                    <a:pt x="358" y="283"/>
                    <a:pt x="361" y="282"/>
                  </a:cubicBezTo>
                  <a:cubicBezTo>
                    <a:pt x="364" y="284"/>
                    <a:pt x="367" y="286"/>
                    <a:pt x="369" y="288"/>
                  </a:cubicBezTo>
                  <a:cubicBezTo>
                    <a:pt x="369" y="280"/>
                    <a:pt x="374" y="273"/>
                    <a:pt x="374" y="269"/>
                  </a:cubicBezTo>
                  <a:cubicBezTo>
                    <a:pt x="370" y="278"/>
                    <a:pt x="359" y="281"/>
                    <a:pt x="346" y="281"/>
                  </a:cubicBezTo>
                  <a:close/>
                  <a:moveTo>
                    <a:pt x="13" y="286"/>
                  </a:moveTo>
                  <a:cubicBezTo>
                    <a:pt x="8" y="300"/>
                    <a:pt x="18" y="312"/>
                    <a:pt x="30" y="306"/>
                  </a:cubicBezTo>
                  <a:cubicBezTo>
                    <a:pt x="29" y="300"/>
                    <a:pt x="35" y="300"/>
                    <a:pt x="36" y="296"/>
                  </a:cubicBezTo>
                  <a:cubicBezTo>
                    <a:pt x="35" y="290"/>
                    <a:pt x="33" y="286"/>
                    <a:pt x="31" y="281"/>
                  </a:cubicBezTo>
                  <a:cubicBezTo>
                    <a:pt x="27" y="287"/>
                    <a:pt x="23" y="294"/>
                    <a:pt x="28" y="301"/>
                  </a:cubicBezTo>
                  <a:cubicBezTo>
                    <a:pt x="26" y="304"/>
                    <a:pt x="26" y="305"/>
                    <a:pt x="23" y="305"/>
                  </a:cubicBezTo>
                  <a:cubicBezTo>
                    <a:pt x="11" y="305"/>
                    <a:pt x="24" y="283"/>
                    <a:pt x="20" y="279"/>
                  </a:cubicBezTo>
                  <a:cubicBezTo>
                    <a:pt x="19" y="283"/>
                    <a:pt x="15" y="284"/>
                    <a:pt x="13" y="286"/>
                  </a:cubicBezTo>
                  <a:close/>
                  <a:moveTo>
                    <a:pt x="442" y="309"/>
                  </a:moveTo>
                  <a:cubicBezTo>
                    <a:pt x="446" y="307"/>
                    <a:pt x="460" y="300"/>
                    <a:pt x="459" y="296"/>
                  </a:cubicBezTo>
                  <a:cubicBezTo>
                    <a:pt x="459" y="292"/>
                    <a:pt x="451" y="292"/>
                    <a:pt x="446" y="293"/>
                  </a:cubicBezTo>
                  <a:cubicBezTo>
                    <a:pt x="431" y="295"/>
                    <a:pt x="420" y="307"/>
                    <a:pt x="408" y="309"/>
                  </a:cubicBezTo>
                  <a:cubicBezTo>
                    <a:pt x="395" y="318"/>
                    <a:pt x="382" y="325"/>
                    <a:pt x="370" y="335"/>
                  </a:cubicBezTo>
                  <a:cubicBezTo>
                    <a:pt x="368" y="342"/>
                    <a:pt x="367" y="344"/>
                    <a:pt x="369" y="351"/>
                  </a:cubicBezTo>
                  <a:cubicBezTo>
                    <a:pt x="381" y="360"/>
                    <a:pt x="404" y="354"/>
                    <a:pt x="415" y="350"/>
                  </a:cubicBezTo>
                  <a:cubicBezTo>
                    <a:pt x="418" y="350"/>
                    <a:pt x="421" y="350"/>
                    <a:pt x="423" y="349"/>
                  </a:cubicBezTo>
                  <a:cubicBezTo>
                    <a:pt x="425" y="349"/>
                    <a:pt x="427" y="346"/>
                    <a:pt x="430" y="346"/>
                  </a:cubicBezTo>
                  <a:cubicBezTo>
                    <a:pt x="439" y="342"/>
                    <a:pt x="445" y="343"/>
                    <a:pt x="449" y="337"/>
                  </a:cubicBezTo>
                  <a:cubicBezTo>
                    <a:pt x="452" y="338"/>
                    <a:pt x="452" y="336"/>
                    <a:pt x="455" y="336"/>
                  </a:cubicBezTo>
                  <a:cubicBezTo>
                    <a:pt x="465" y="328"/>
                    <a:pt x="487" y="309"/>
                    <a:pt x="491" y="295"/>
                  </a:cubicBezTo>
                  <a:cubicBezTo>
                    <a:pt x="491" y="295"/>
                    <a:pt x="491" y="292"/>
                    <a:pt x="491" y="292"/>
                  </a:cubicBezTo>
                  <a:cubicBezTo>
                    <a:pt x="489" y="279"/>
                    <a:pt x="475" y="285"/>
                    <a:pt x="466" y="291"/>
                  </a:cubicBezTo>
                  <a:cubicBezTo>
                    <a:pt x="469" y="291"/>
                    <a:pt x="471" y="293"/>
                    <a:pt x="471" y="296"/>
                  </a:cubicBezTo>
                  <a:cubicBezTo>
                    <a:pt x="463" y="306"/>
                    <a:pt x="448" y="311"/>
                    <a:pt x="437" y="320"/>
                  </a:cubicBezTo>
                  <a:cubicBezTo>
                    <a:pt x="428" y="320"/>
                    <a:pt x="416" y="337"/>
                    <a:pt x="409" y="327"/>
                  </a:cubicBezTo>
                  <a:cubicBezTo>
                    <a:pt x="410" y="321"/>
                    <a:pt x="418" y="321"/>
                    <a:pt x="423" y="320"/>
                  </a:cubicBezTo>
                  <a:cubicBezTo>
                    <a:pt x="428" y="314"/>
                    <a:pt x="434" y="313"/>
                    <a:pt x="442" y="309"/>
                  </a:cubicBezTo>
                  <a:close/>
                  <a:moveTo>
                    <a:pt x="501" y="292"/>
                  </a:moveTo>
                  <a:cubicBezTo>
                    <a:pt x="497" y="298"/>
                    <a:pt x="497" y="303"/>
                    <a:pt x="493" y="308"/>
                  </a:cubicBezTo>
                  <a:cubicBezTo>
                    <a:pt x="489" y="314"/>
                    <a:pt x="486" y="315"/>
                    <a:pt x="481" y="320"/>
                  </a:cubicBezTo>
                  <a:cubicBezTo>
                    <a:pt x="480" y="321"/>
                    <a:pt x="478" y="324"/>
                    <a:pt x="477" y="325"/>
                  </a:cubicBezTo>
                  <a:cubicBezTo>
                    <a:pt x="460" y="342"/>
                    <a:pt x="442" y="351"/>
                    <a:pt x="420" y="357"/>
                  </a:cubicBezTo>
                  <a:cubicBezTo>
                    <a:pt x="401" y="362"/>
                    <a:pt x="360" y="371"/>
                    <a:pt x="359" y="346"/>
                  </a:cubicBezTo>
                  <a:cubicBezTo>
                    <a:pt x="353" y="349"/>
                    <a:pt x="346" y="354"/>
                    <a:pt x="348" y="363"/>
                  </a:cubicBezTo>
                  <a:cubicBezTo>
                    <a:pt x="349" y="368"/>
                    <a:pt x="352" y="369"/>
                    <a:pt x="357" y="371"/>
                  </a:cubicBezTo>
                  <a:cubicBezTo>
                    <a:pt x="365" y="376"/>
                    <a:pt x="381" y="379"/>
                    <a:pt x="392" y="378"/>
                  </a:cubicBezTo>
                  <a:cubicBezTo>
                    <a:pt x="394" y="378"/>
                    <a:pt x="395" y="376"/>
                    <a:pt x="396" y="376"/>
                  </a:cubicBezTo>
                  <a:cubicBezTo>
                    <a:pt x="406" y="376"/>
                    <a:pt x="415" y="378"/>
                    <a:pt x="420" y="377"/>
                  </a:cubicBezTo>
                  <a:cubicBezTo>
                    <a:pt x="424" y="377"/>
                    <a:pt x="430" y="372"/>
                    <a:pt x="434" y="374"/>
                  </a:cubicBezTo>
                  <a:cubicBezTo>
                    <a:pt x="454" y="368"/>
                    <a:pt x="474" y="355"/>
                    <a:pt x="485" y="341"/>
                  </a:cubicBezTo>
                  <a:cubicBezTo>
                    <a:pt x="489" y="337"/>
                    <a:pt x="489" y="333"/>
                    <a:pt x="492" y="328"/>
                  </a:cubicBezTo>
                  <a:cubicBezTo>
                    <a:pt x="496" y="322"/>
                    <a:pt x="498" y="319"/>
                    <a:pt x="500" y="313"/>
                  </a:cubicBezTo>
                  <a:cubicBezTo>
                    <a:pt x="503" y="304"/>
                    <a:pt x="505" y="296"/>
                    <a:pt x="501" y="287"/>
                  </a:cubicBezTo>
                  <a:cubicBezTo>
                    <a:pt x="499" y="287"/>
                    <a:pt x="499" y="286"/>
                    <a:pt x="498" y="286"/>
                  </a:cubicBezTo>
                  <a:cubicBezTo>
                    <a:pt x="498" y="289"/>
                    <a:pt x="500" y="289"/>
                    <a:pt x="501" y="292"/>
                  </a:cubicBezTo>
                  <a:close/>
                  <a:moveTo>
                    <a:pt x="43" y="350"/>
                  </a:moveTo>
                  <a:cubicBezTo>
                    <a:pt x="49" y="351"/>
                    <a:pt x="57" y="358"/>
                    <a:pt x="63" y="353"/>
                  </a:cubicBezTo>
                  <a:cubicBezTo>
                    <a:pt x="51" y="349"/>
                    <a:pt x="46" y="338"/>
                    <a:pt x="35" y="334"/>
                  </a:cubicBezTo>
                  <a:cubicBezTo>
                    <a:pt x="34" y="343"/>
                    <a:pt x="40" y="345"/>
                    <a:pt x="43" y="350"/>
                  </a:cubicBezTo>
                  <a:close/>
                  <a:moveTo>
                    <a:pt x="55" y="339"/>
                  </a:moveTo>
                  <a:cubicBezTo>
                    <a:pt x="62" y="348"/>
                    <a:pt x="80" y="354"/>
                    <a:pt x="90" y="343"/>
                  </a:cubicBezTo>
                  <a:cubicBezTo>
                    <a:pt x="80" y="337"/>
                    <a:pt x="68" y="331"/>
                    <a:pt x="55" y="33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28299">
            <a:off x="-233466" y="2245479"/>
            <a:ext cx="5364285" cy="4933950"/>
          </a:xfrm>
          <a:prstGeom prst="rect">
            <a:avLst/>
          </a:prstGeom>
        </p:spPr>
      </p:pic>
      <p:pic>
        <p:nvPicPr>
          <p:cNvPr id="17" name="38_39_Have Another Meeting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pic>
        <p:nvPicPr>
          <p:cNvPr id="8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-9525" y="1552575"/>
            <a:ext cx="4895850" cy="56102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3162299" y="1574122"/>
            <a:ext cx="7225769" cy="3683678"/>
            <a:chOff x="-3162299" y="1574122"/>
            <a:chExt cx="7225769" cy="368367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3162299" y="2600326"/>
              <a:ext cx="4229100" cy="26574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13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-108480" y="1574122"/>
              <a:ext cx="4171950" cy="180975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04" name="Cloud Callout 803"/>
          <p:cNvSpPr/>
          <p:nvPr/>
        </p:nvSpPr>
        <p:spPr>
          <a:xfrm>
            <a:off x="5805376" y="0"/>
            <a:ext cx="3338624" cy="2551814"/>
          </a:xfrm>
          <a:prstGeom prst="cloudCallout">
            <a:avLst>
              <a:gd name="adj1" fmla="val -73062"/>
              <a:gd name="adj2" fmla="val 1358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Mari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kaji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4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6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8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TUJUAN ANALISIS</a:t>
            </a:r>
            <a:endParaRPr lang="en-US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 algn="ctr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Menemukan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kelebihan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kurikulum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masing-masing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periode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Menemukan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kelemahan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kurikulum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masing-masing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periode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Mengemukakan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rekomendasi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kurikulum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ideal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depan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Cartoon_guestbook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2350"/>
            <a:ext cx="9144000" cy="32956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1" y="3357563"/>
            <a:ext cx="2947988" cy="2757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24338"/>
            <a:ext cx="9144000" cy="263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3" y="414337"/>
            <a:ext cx="621138" cy="130024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481012"/>
            <a:ext cx="1159457" cy="138306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1119188"/>
            <a:ext cx="1648086" cy="93584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1695450"/>
            <a:ext cx="1556986" cy="137478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1671637"/>
            <a:ext cx="1192585" cy="67082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000250"/>
            <a:ext cx="877875" cy="1391349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1776413"/>
            <a:ext cx="993821" cy="1697778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676400"/>
            <a:ext cx="1540422" cy="1142894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66850"/>
            <a:ext cx="1391349" cy="62942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595313"/>
            <a:ext cx="1507295" cy="1333376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25742" y="1056631"/>
            <a:ext cx="1598408" cy="1553219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336279" y="3338993"/>
            <a:ext cx="6861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RENTJANA PELAJARAN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5405" y="127274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1947</a:t>
            </a:r>
          </a:p>
        </p:txBody>
      </p:sp>
      <p:pic>
        <p:nvPicPr>
          <p:cNvPr id="28" name="Picture 27" descr="book-09[1]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7500" y="4724400"/>
            <a:ext cx="24765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KELEBIHAN KURIKULUM 1947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Mencerminkan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kesadaran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sebagai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bangsa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berdaulat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mendudukkan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sebagai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faktor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penting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memperkokoh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berdirinya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negara</a:t>
            </a:r>
            <a:r>
              <a:rPr lang="en-US" sz="2400" b="1" dirty="0" smtClean="0">
                <a:solidFill>
                  <a:schemeClr val="tx1"/>
                </a:solidFill>
              </a:rPr>
              <a:t> Indonesia </a:t>
            </a:r>
            <a:r>
              <a:rPr lang="en-US" sz="2400" b="1" dirty="0" err="1" smtClean="0">
                <a:solidFill>
                  <a:schemeClr val="tx1"/>
                </a:solidFill>
              </a:rPr>
              <a:t>melalui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persatuan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kesatuan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untuk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mengusir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penjajah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Memiliki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strategis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mempersatukan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bangsa</a:t>
            </a:r>
            <a:r>
              <a:rPr lang="en-US" sz="2400" b="1" dirty="0" smtClean="0">
                <a:solidFill>
                  <a:schemeClr val="tx1"/>
                </a:solidFill>
              </a:rPr>
              <a:t> Indonesia </a:t>
            </a:r>
            <a:r>
              <a:rPr lang="en-US" sz="2400" b="1" dirty="0" err="1" smtClean="0">
                <a:solidFill>
                  <a:schemeClr val="tx1"/>
                </a:solidFill>
              </a:rPr>
              <a:t>melalui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pendidikan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Kurikulum</a:t>
            </a:r>
            <a:r>
              <a:rPr lang="en-US" sz="2400" b="1" dirty="0" smtClean="0">
                <a:solidFill>
                  <a:schemeClr val="tx1"/>
                </a:solidFill>
              </a:rPr>
              <a:t> 1947 </a:t>
            </a:r>
            <a:r>
              <a:rPr lang="en-US" sz="2400" b="1" dirty="0" err="1" smtClean="0">
                <a:solidFill>
                  <a:schemeClr val="tx1"/>
                </a:solidFill>
              </a:rPr>
              <a:t>mengadopsi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pengalaman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2400" b="1" dirty="0" smtClean="0">
                <a:solidFill>
                  <a:schemeClr val="tx1"/>
                </a:solidFill>
              </a:rPr>
              <a:t> Indonesia yang </a:t>
            </a:r>
            <a:r>
              <a:rPr lang="en-US" sz="2400" b="1" dirty="0" err="1" smtClean="0">
                <a:solidFill>
                  <a:schemeClr val="tx1"/>
                </a:solidFill>
              </a:rPr>
              <a:t>telah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lalu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dimas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penjajahan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sehingga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memudahkan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penyusunannya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Disusun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landasan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filosofis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masyarakat</a:t>
            </a:r>
            <a:r>
              <a:rPr lang="en-US" sz="2400" b="1" dirty="0" smtClean="0">
                <a:solidFill>
                  <a:schemeClr val="tx1"/>
                </a:solidFill>
              </a:rPr>
              <a:t> Indonesia </a:t>
            </a:r>
            <a:r>
              <a:rPr lang="en-US" sz="2400" b="1" dirty="0" err="1" smtClean="0">
                <a:solidFill>
                  <a:schemeClr val="tx1"/>
                </a:solidFill>
              </a:rPr>
              <a:t>sebagai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suatu</a:t>
            </a:r>
            <a:r>
              <a:rPr lang="en-US" sz="2400" b="1" dirty="0" smtClean="0">
                <a:solidFill>
                  <a:schemeClr val="tx1"/>
                </a:solidFill>
              </a:rPr>
              <a:t> system yang </a:t>
            </a:r>
            <a:r>
              <a:rPr lang="en-US" sz="2400" b="1" dirty="0" err="1" smtClean="0">
                <a:solidFill>
                  <a:schemeClr val="tx1"/>
                </a:solidFill>
              </a:rPr>
              <a:t>dapat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menentukan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arah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hidup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serta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menggambarkan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nilai-nilai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apa</a:t>
            </a:r>
            <a:r>
              <a:rPr lang="en-US" sz="2400" b="1" dirty="0" smtClean="0">
                <a:solidFill>
                  <a:schemeClr val="tx1"/>
                </a:solidFill>
              </a:rPr>
              <a:t> yang paling </a:t>
            </a:r>
            <a:r>
              <a:rPr lang="en-US" sz="2400" b="1" dirty="0" err="1" smtClean="0">
                <a:solidFill>
                  <a:schemeClr val="tx1"/>
                </a:solidFill>
              </a:rPr>
              <a:t>dihargai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hidup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berbangsa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bernegara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</a:p>
          <a:p>
            <a:pPr marL="742950" indent="-742950" algn="ctr">
              <a:buFont typeface="+mj-lt"/>
              <a:buAutoNum type="arabicPeriod"/>
            </a:pP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KELEMAHAN KURIKULUM 1947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Dibayang-bayangi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jaman</a:t>
            </a:r>
            <a:r>
              <a:rPr lang="en-US" sz="3200" dirty="0" smtClean="0"/>
              <a:t> </a:t>
            </a:r>
            <a:r>
              <a:rPr lang="en-US" sz="3200" dirty="0" err="1" smtClean="0"/>
              <a:t>penjajahan</a:t>
            </a:r>
            <a:r>
              <a:rPr lang="en-US" sz="3200" dirty="0" smtClean="0"/>
              <a:t>,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mengarah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pola</a:t>
            </a:r>
            <a:r>
              <a:rPr lang="en-US" sz="3200" dirty="0" smtClean="0"/>
              <a:t> </a:t>
            </a:r>
            <a:r>
              <a:rPr lang="en-US" sz="3200" dirty="0" err="1" smtClean="0"/>
              <a:t>pengajaran</a:t>
            </a:r>
            <a:r>
              <a:rPr lang="en-US" sz="3200" dirty="0" smtClean="0"/>
              <a:t> </a:t>
            </a:r>
            <a:r>
              <a:rPr lang="en-US" sz="3200" dirty="0" err="1" smtClean="0"/>
              <a:t>penjajah</a:t>
            </a:r>
            <a:r>
              <a:rPr lang="en-US" sz="3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orientasi</a:t>
            </a:r>
            <a:r>
              <a:rPr lang="en-US" sz="3200" dirty="0" smtClean="0"/>
              <a:t> </a:t>
            </a:r>
            <a:r>
              <a:rPr lang="en-US" sz="3200" dirty="0" err="1" smtClean="0"/>
              <a:t>ranah</a:t>
            </a:r>
            <a:r>
              <a:rPr lang="en-US" sz="3200" dirty="0" smtClean="0"/>
              <a:t> </a:t>
            </a:r>
            <a:r>
              <a:rPr lang="en-US" sz="3200" dirty="0" err="1" smtClean="0"/>
              <a:t>kognitif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psikomotor</a:t>
            </a:r>
            <a:r>
              <a:rPr lang="en-US" sz="3200" dirty="0" smtClean="0"/>
              <a:t> </a:t>
            </a:r>
            <a:r>
              <a:rPr lang="en-US" sz="3200" dirty="0" err="1" smtClean="0"/>
              <a:t>namun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dominan</a:t>
            </a:r>
            <a:r>
              <a:rPr lang="en-US" sz="3200" dirty="0" smtClean="0"/>
              <a:t> </a:t>
            </a:r>
            <a:r>
              <a:rPr lang="en-US" sz="3200" dirty="0" err="1" smtClean="0"/>
              <a:t>ranah</a:t>
            </a:r>
            <a:r>
              <a:rPr lang="en-US" sz="3200" dirty="0" smtClean="0"/>
              <a:t> </a:t>
            </a:r>
            <a:r>
              <a:rPr lang="en-US" sz="3200" dirty="0" err="1" smtClean="0"/>
              <a:t>afektif</a:t>
            </a:r>
            <a:endParaRPr lang="en-US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diterapkan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sekolah-sekolah</a:t>
            </a:r>
            <a:r>
              <a:rPr lang="en-US" sz="3200" dirty="0" smtClean="0"/>
              <a:t>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dampak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terlaksananya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terbentuknya</a:t>
            </a:r>
            <a:r>
              <a:rPr lang="en-US" sz="3200" dirty="0" smtClean="0"/>
              <a:t> </a:t>
            </a:r>
            <a:r>
              <a:rPr lang="en-US" sz="3200" dirty="0" err="1" smtClean="0"/>
              <a:t>bangsa</a:t>
            </a:r>
            <a:r>
              <a:rPr lang="en-US" sz="3200" dirty="0" smtClean="0"/>
              <a:t> Indonesia </a:t>
            </a:r>
            <a:r>
              <a:rPr lang="en-US" sz="3200" dirty="0" err="1" smtClean="0"/>
              <a:t>hingga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resmi</a:t>
            </a:r>
            <a:r>
              <a:rPr lang="en-US" sz="3200" dirty="0" smtClean="0"/>
              <a:t> </a:t>
            </a:r>
            <a:r>
              <a:rPr lang="en-US" sz="3200" dirty="0" err="1" smtClean="0"/>
              <a:t>dilaksanakan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tahun</a:t>
            </a:r>
            <a:r>
              <a:rPr lang="en-US" sz="3200" dirty="0" smtClean="0"/>
              <a:t> 1950.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37" y="800028"/>
            <a:ext cx="359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KURIKULUM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7305" y="1863290"/>
            <a:ext cx="41216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1950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4086224"/>
            <a:ext cx="914400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Feather_writes[1]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67550" y="3352800"/>
            <a:ext cx="2076450" cy="2990850"/>
          </a:xfrm>
          <a:prstGeom prst="rect">
            <a:avLst/>
          </a:prstGeom>
        </p:spPr>
      </p:pic>
    </p:spTree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" grpId="0"/>
      <p:bldP spid="27" grpId="0"/>
    </p:bldLst>
  </p:timing>
</p:sld>
</file>

<file path=ppt/theme/theme1.xml><?xml version="1.0" encoding="utf-8"?>
<a:theme xmlns:a="http://schemas.openxmlformats.org/drawingml/2006/main" name="SAEFUL,SUMYATI,WIDIATI_Analisa kurikulum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1DD2B9-96BE-4F90-A6FD-177973DB12E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A4CD10D-4C49-48AB-AE0A-A4D20B4D3C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16A7F0-A419-495D-B6E9-AE90F2B54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SAEFUL,SUMYATI,WIDIATI_Analisa kurikulum</Template>
  <TotalTime>0</TotalTime>
  <Words>2102</Words>
  <Application>Microsoft Office PowerPoint</Application>
  <PresentationFormat>On-screen Show (4:3)</PresentationFormat>
  <Paragraphs>236</Paragraphs>
  <Slides>39</Slides>
  <Notes>16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SAEFUL,SUMYATI,WIDIATI_Analisa kurikulum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2011-04-08T21:03:46Z</dcterms:created>
  <dcterms:modified xsi:type="dcterms:W3CDTF">2011-04-09T08:29:58Z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TC016745559991</vt:lpwstr>
  </property>
</Properties>
</file>