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804"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091F7-E725-4FF4-B792-155AE841ECFC}" type="datetimeFigureOut">
              <a:rPr lang="id-ID" smtClean="0"/>
              <a:t>27/03/2011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53796F-5A37-4A6B-B330-CE1363ADD71B}"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26</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27</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28</a:t>
            </a:fld>
            <a:endParaRPr lang="id-ID"/>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29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3</a:t>
            </a:fld>
            <a:endParaRPr lang="id-ID"/>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30</a:t>
            </a:fld>
            <a:endParaRPr lang="id-ID"/>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31</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053796F-5A37-4A6B-B330-CE1363ADD71B}" type="slidenum">
              <a:rPr lang="id-ID" smtClean="0"/>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665413" y="311150"/>
            <a:ext cx="6227762" cy="749300"/>
          </a:xfrm>
        </p:spPr>
        <p:txBody>
          <a:bodyPr/>
          <a:lstStyle>
            <a:lvl1pPr>
              <a:defRPr sz="3200" b="1"/>
            </a:lvl1pPr>
          </a:lstStyle>
          <a:p>
            <a:r>
              <a:rPr lang="en-US" smtClean="0"/>
              <a:t>Click to edit Master title style</a:t>
            </a:r>
            <a:endParaRPr lang="ru-RU"/>
          </a:p>
        </p:txBody>
      </p:sp>
      <p:sp>
        <p:nvSpPr>
          <p:cNvPr id="5123" name="Rectangle 3"/>
          <p:cNvSpPr>
            <a:spLocks noGrp="1" noChangeArrowheads="1"/>
          </p:cNvSpPr>
          <p:nvPr>
            <p:ph type="subTitle" idx="1"/>
          </p:nvPr>
        </p:nvSpPr>
        <p:spPr>
          <a:xfrm>
            <a:off x="2665413" y="865188"/>
            <a:ext cx="6227762" cy="403225"/>
          </a:xfrm>
        </p:spPr>
        <p:txBody>
          <a:bodyPr/>
          <a:lstStyle>
            <a:lvl1pPr marL="0" indent="0">
              <a:buFontTx/>
              <a:buNone/>
              <a:defRPr sz="2400" b="1">
                <a:solidFill>
                  <a:schemeClr val="tx2"/>
                </a:solidFill>
              </a:defRPr>
            </a:lvl1pPr>
          </a:lstStyle>
          <a:p>
            <a:r>
              <a:rPr lang="en-US" smtClean="0"/>
              <a:t>Click to edit Master subtitle style</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0388" y="2349500"/>
            <a:ext cx="1909762" cy="3744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6338" y="2349500"/>
            <a:ext cx="5581650" cy="3744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6338" y="3000375"/>
            <a:ext cx="3744912" cy="3094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73650" y="3000375"/>
            <a:ext cx="3746500" cy="3094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2349500"/>
            <a:ext cx="65532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ru-RU" smtClean="0"/>
          </a:p>
        </p:txBody>
      </p:sp>
      <p:sp>
        <p:nvSpPr>
          <p:cNvPr id="1032" name="Rectangle 8"/>
          <p:cNvSpPr>
            <a:spLocks noChangeArrowheads="1"/>
          </p:cNvSpPr>
          <p:nvPr/>
        </p:nvSpPr>
        <p:spPr bwMode="auto">
          <a:xfrm>
            <a:off x="0" y="5516563"/>
            <a:ext cx="9144000" cy="1341437"/>
          </a:xfrm>
          <a:prstGeom prst="rect">
            <a:avLst/>
          </a:prstGeom>
          <a:gradFill rotWithShape="1">
            <a:gsLst>
              <a:gs pos="0">
                <a:srgbClr val="765E2F">
                  <a:alpha val="0"/>
                </a:srgbClr>
              </a:gs>
              <a:gs pos="100000">
                <a:schemeClr val="folHlink"/>
              </a:gs>
            </a:gsLst>
            <a:lin ang="5400000" scaled="1"/>
          </a:gradFill>
          <a:ln w="9525">
            <a:noFill/>
            <a:miter lim="800000"/>
            <a:headEnd/>
            <a:tailEnd/>
          </a:ln>
          <a:effectLst/>
        </p:spPr>
        <p:txBody>
          <a:bodyPr wrap="none" anchor="ctr"/>
          <a:lstStyle/>
          <a:p>
            <a:pPr algn="ctr"/>
            <a:endParaRPr lang="uk-UA"/>
          </a:p>
        </p:txBody>
      </p:sp>
      <p:sp>
        <p:nvSpPr>
          <p:cNvPr id="1027" name="Rectangle 3"/>
          <p:cNvSpPr>
            <a:spLocks noGrp="1" noChangeArrowheads="1"/>
          </p:cNvSpPr>
          <p:nvPr>
            <p:ph type="body" idx="1"/>
          </p:nvPr>
        </p:nvSpPr>
        <p:spPr bwMode="auto">
          <a:xfrm>
            <a:off x="1176338" y="3000375"/>
            <a:ext cx="7643812" cy="3094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smtClean="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id.wikipedia.org/wiki/Media" TargetMode="Externa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hyperlink" Target="http://id.wikipedia.org/wiki/Abad_ke-2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id.wikipedia.org/wiki/Perangkat_lunak" TargetMode="External"/><Relationship Id="rId5" Type="http://schemas.openxmlformats.org/officeDocument/2006/relationships/hyperlink" Target="http://id.wikipedia.org/wiki/Perangkat_keras" TargetMode="External"/><Relationship Id="rId4" Type="http://schemas.openxmlformats.org/officeDocument/2006/relationships/hyperlink" Target="http://id.wikipedia.org/wiki/Komputer" TargetMode="Externa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hyperlink" Target="http://id.wikipedia.org/wiki/Informasi"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id.wikipedia.org/wiki/Teknologi" TargetMode="External"/><Relationship Id="rId5" Type="http://schemas.openxmlformats.org/officeDocument/2006/relationships/hyperlink" Target="http://id.wikipedia.org/w/index.php?title=Teknologi_komunikasi&amp;action=edit&amp;redlink=1" TargetMode="External"/><Relationship Id="rId4" Type="http://schemas.openxmlformats.org/officeDocument/2006/relationships/hyperlink" Target="http://id.wikipedia.org/wiki/Teknologi_informas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a:lum/>
          </a:blip>
          <a:srcRect/>
          <a:stretch>
            <a:fillRect t="21000" b="14000"/>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1828800" y="152400"/>
            <a:ext cx="6921500" cy="1295400"/>
          </a:xfrm>
          <a:noFill/>
        </p:spPr>
        <p:txBody>
          <a:bodyPr/>
          <a:lstStyle/>
          <a:p>
            <a:r>
              <a:rPr lang="en-US" sz="4400" dirty="0" smtClean="0">
                <a:solidFill>
                  <a:schemeClr val="bg2">
                    <a:lumMod val="50000"/>
                  </a:schemeClr>
                </a:solidFill>
                <a:effectLst>
                  <a:outerShdw blurRad="38100" dist="38100" dir="2700000" algn="tl">
                    <a:srgbClr val="000000">
                      <a:alpha val="43137"/>
                    </a:srgbClr>
                  </a:outerShdw>
                </a:effectLst>
                <a:latin typeface="Segoe Print" pitchFamily="2" charset="0"/>
              </a:rPr>
              <a:t>Technical Information Dimension</a:t>
            </a:r>
            <a:endParaRPr lang="uk-UA" sz="4400" dirty="0">
              <a:solidFill>
                <a:schemeClr val="bg2">
                  <a:lumMod val="50000"/>
                </a:schemeClr>
              </a:solidFill>
              <a:effectLst>
                <a:outerShdw blurRad="38100" dist="38100" dir="2700000" algn="tl">
                  <a:srgbClr val="000000">
                    <a:alpha val="43137"/>
                  </a:srgbClr>
                </a:outerShdw>
              </a:effectLst>
              <a:latin typeface="Segoe Print" pitchFamily="2" charset="0"/>
            </a:endParaRPr>
          </a:p>
        </p:txBody>
      </p:sp>
      <p:pic>
        <p:nvPicPr>
          <p:cNvPr id="5" name="Picture 4"/>
          <p:cNvPicPr/>
          <p:nvPr/>
        </p:nvPicPr>
        <p:blipFill>
          <a:blip r:embed="rId5" cstate="print"/>
          <a:stretch>
            <a:fillRect/>
          </a:stretch>
        </p:blipFill>
        <p:spPr bwMode="auto">
          <a:xfrm>
            <a:off x="0" y="0"/>
            <a:ext cx="1643042" cy="1500174"/>
          </a:xfrm>
          <a:prstGeom prst="rect">
            <a:avLst/>
          </a:prstGeom>
          <a:noFill/>
          <a:ln>
            <a:noFill/>
          </a:ln>
        </p:spPr>
      </p:pic>
      <p:sp>
        <p:nvSpPr>
          <p:cNvPr id="11265" name="Rectangle 1"/>
          <p:cNvSpPr>
            <a:spLocks noChangeArrowheads="1"/>
          </p:cNvSpPr>
          <p:nvPr/>
        </p:nvSpPr>
        <p:spPr bwMode="auto">
          <a:xfrm>
            <a:off x="0" y="5711684"/>
            <a:ext cx="9144000" cy="1138773"/>
          </a:xfrm>
          <a:prstGeom prst="rect">
            <a:avLst/>
          </a:prstGeom>
          <a:solidFill>
            <a:schemeClr val="accent1">
              <a:lumMod val="5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3200" b="1" i="0" u="none" strike="noStrike" cap="none" normalizeH="0" baseline="0" dirty="0" smtClean="0">
                <a:ln>
                  <a:noFill/>
                </a:ln>
                <a:solidFill>
                  <a:srgbClr val="FFFF00"/>
                </a:solidFill>
                <a:effectLst/>
                <a:latin typeface="+mn-lt"/>
                <a:ea typeface="Calibri" pitchFamily="34" charset="0"/>
                <a:cs typeface="Aharoni" pitchFamily="2" charset="-79"/>
              </a:rPr>
              <a:t>DOSEN</a:t>
            </a:r>
            <a:r>
              <a:rPr kumimoji="0" lang="en-US" sz="3200" b="1" i="0" u="none" strike="noStrike" cap="none" normalizeH="0" baseline="0" dirty="0" smtClean="0">
                <a:ln>
                  <a:noFill/>
                </a:ln>
                <a:solidFill>
                  <a:srgbClr val="FFFF00"/>
                </a:solidFill>
                <a:effectLst/>
                <a:latin typeface="+mn-lt"/>
                <a:ea typeface="Calibri" pitchFamily="34" charset="0"/>
                <a:cs typeface="Aharoni" pitchFamily="2" charset="-79"/>
              </a:rPr>
              <a:t> PEMBIMBING</a:t>
            </a:r>
            <a:r>
              <a:rPr kumimoji="0" lang="id-ID" sz="3200" b="1" i="0" u="none" strike="noStrike" cap="none" normalizeH="0" baseline="0" dirty="0" smtClean="0">
                <a:ln>
                  <a:noFill/>
                </a:ln>
                <a:solidFill>
                  <a:srgbClr val="FFFF00"/>
                </a:solidFill>
                <a:effectLst/>
                <a:latin typeface="+mn-lt"/>
                <a:ea typeface="Calibri" pitchFamily="34" charset="0"/>
                <a:cs typeface="Aharoni" pitchFamily="2" charset="-79"/>
              </a:rPr>
              <a:t> :</a:t>
            </a:r>
            <a:endParaRPr kumimoji="0" lang="en-US" sz="1600" b="0" i="0" u="none" strike="noStrike" cap="none" normalizeH="0" baseline="0" dirty="0" smtClean="0">
              <a:ln>
                <a:noFill/>
              </a:ln>
              <a:solidFill>
                <a:srgbClr val="FFFF00"/>
              </a:solidFill>
              <a:effectLst/>
              <a:latin typeface="+mn-lt"/>
              <a:cs typeface="Aharoni" pitchFamily="2" charset="-79"/>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FF00"/>
                </a:solidFill>
                <a:effectLst/>
                <a:latin typeface="+mn-lt"/>
                <a:ea typeface="Calibri" pitchFamily="34" charset="0"/>
                <a:cs typeface="Aharoni" pitchFamily="2" charset="-79"/>
              </a:rPr>
              <a:t>Dr. </a:t>
            </a:r>
            <a:r>
              <a:rPr kumimoji="0" lang="id-ID" sz="3600" b="1" i="0" u="none" strike="noStrike" cap="none" normalizeH="0" baseline="0" dirty="0" smtClean="0">
                <a:ln>
                  <a:noFill/>
                </a:ln>
                <a:solidFill>
                  <a:srgbClr val="FFFF00"/>
                </a:solidFill>
                <a:effectLst/>
                <a:latin typeface="+mn-lt"/>
                <a:ea typeface="Calibri" pitchFamily="34" charset="0"/>
                <a:cs typeface="Aharoni" pitchFamily="2" charset="-79"/>
              </a:rPr>
              <a:t>Hj.</a:t>
            </a:r>
            <a:r>
              <a:rPr kumimoji="0" lang="en-US" sz="3600" b="1" i="0" u="none" strike="noStrike" cap="none" normalizeH="0" baseline="0" dirty="0" smtClean="0">
                <a:ln>
                  <a:noFill/>
                </a:ln>
                <a:solidFill>
                  <a:srgbClr val="FFFF00"/>
                </a:solidFill>
                <a:effectLst/>
                <a:latin typeface="+mn-lt"/>
                <a:ea typeface="Calibri" pitchFamily="34" charset="0"/>
                <a:cs typeface="Aharoni" pitchFamily="2" charset="-79"/>
              </a:rPr>
              <a:t>Conn</a:t>
            </a:r>
            <a:r>
              <a:rPr kumimoji="0" lang="id-ID" sz="3600" b="1" i="0" u="none" strike="noStrike" cap="none" normalizeH="0" baseline="0" dirty="0" smtClean="0">
                <a:ln>
                  <a:noFill/>
                </a:ln>
                <a:solidFill>
                  <a:srgbClr val="FFFF00"/>
                </a:solidFill>
                <a:effectLst/>
                <a:latin typeface="+mn-lt"/>
                <a:ea typeface="Calibri" pitchFamily="34" charset="0"/>
                <a:cs typeface="Aharoni" pitchFamily="2" charset="-79"/>
              </a:rPr>
              <a:t>ie</a:t>
            </a:r>
            <a:r>
              <a:rPr kumimoji="0" lang="en-US" sz="3600" b="1" i="0" u="none" strike="noStrike" cap="none" normalizeH="0" baseline="0" dirty="0" smtClean="0">
                <a:ln>
                  <a:noFill/>
                </a:ln>
                <a:solidFill>
                  <a:srgbClr val="FFFF00"/>
                </a:solidFill>
                <a:effectLst/>
                <a:latin typeface="+mn-lt"/>
                <a:ea typeface="Calibri" pitchFamily="34" charset="0"/>
                <a:cs typeface="Aharoni" pitchFamily="2" charset="-79"/>
              </a:rPr>
              <a:t> </a:t>
            </a:r>
            <a:r>
              <a:rPr kumimoji="0" lang="en-US" sz="3600" b="1" i="0" u="none" strike="noStrike" cap="none" normalizeH="0" baseline="0" dirty="0" err="1" smtClean="0">
                <a:ln>
                  <a:noFill/>
                </a:ln>
                <a:solidFill>
                  <a:srgbClr val="FFFF00"/>
                </a:solidFill>
                <a:effectLst/>
                <a:latin typeface="+mn-lt"/>
                <a:ea typeface="Calibri" pitchFamily="34" charset="0"/>
                <a:cs typeface="Aharoni" pitchFamily="2" charset="-79"/>
              </a:rPr>
              <a:t>Chairunnisa</a:t>
            </a:r>
            <a:r>
              <a:rPr kumimoji="0" lang="en-US" sz="3600" b="1" i="0" u="none" strike="noStrike" cap="none" normalizeH="0" baseline="0" dirty="0" smtClean="0">
                <a:ln>
                  <a:noFill/>
                </a:ln>
                <a:solidFill>
                  <a:srgbClr val="FFFF00"/>
                </a:solidFill>
                <a:effectLst/>
                <a:latin typeface="+mn-lt"/>
                <a:ea typeface="Calibri" pitchFamily="34" charset="0"/>
                <a:cs typeface="Aharoni" pitchFamily="2" charset="-79"/>
              </a:rPr>
              <a:t>, M.M</a:t>
            </a:r>
            <a:endParaRPr kumimoji="0" lang="en-US" sz="4000" b="0" i="0" u="none" strike="noStrike" cap="none" normalizeH="0" baseline="0" dirty="0" smtClean="0">
              <a:ln>
                <a:noFill/>
              </a:ln>
              <a:solidFill>
                <a:srgbClr val="FFFF00"/>
              </a:solidFill>
              <a:effectLst/>
              <a:latin typeface="+mn-lt"/>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4818"/>
                                        </p:tgtEl>
                                        <p:attrNameLst>
                                          <p:attrName>style.visibility</p:attrName>
                                        </p:attrNameLst>
                                      </p:cBhvr>
                                      <p:to>
                                        <p:strVal val="visible"/>
                                      </p:to>
                                    </p:set>
                                    <p:anim calcmode="discrete" valueType="clr">
                                      <p:cBhvr override="childStyle">
                                        <p:cTn id="19" dur="80"/>
                                        <p:tgtEl>
                                          <p:spTgt spid="34818"/>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4818"/>
                                        </p:tgtEl>
                                        <p:attrNameLst>
                                          <p:attrName>fillcolor</p:attrName>
                                        </p:attrNameLst>
                                      </p:cBhvr>
                                      <p:tavLst>
                                        <p:tav tm="0">
                                          <p:val>
                                            <p:clrVal>
                                              <a:schemeClr val="accent2"/>
                                            </p:clrVal>
                                          </p:val>
                                        </p:tav>
                                        <p:tav tm="50000">
                                          <p:val>
                                            <p:clrVal>
                                              <a:schemeClr val="hlink"/>
                                            </p:clrVal>
                                          </p:val>
                                        </p:tav>
                                      </p:tavLst>
                                    </p:anim>
                                    <p:set>
                                      <p:cBhvr>
                                        <p:cTn id="21" dur="80"/>
                                        <p:tgtEl>
                                          <p:spTgt spid="34818"/>
                                        </p:tgtEl>
                                        <p:attrNameLst>
                                          <p:attrName>fill.type</p:attrName>
                                        </p:attrNameLst>
                                      </p:cBhvr>
                                      <p:to>
                                        <p:strVal val="solid"/>
                                      </p:to>
                                    </p:set>
                                  </p:childTnLst>
                                  <p:subTnLst>
                                    <p:audio>
                                      <p:cMediaNode>
                                        <p:cTn display="0" masterRel="sameClick">
                                          <p:stCondLst>
                                            <p:cond evt="begin" delay="0">
                                              <p:tn val="17"/>
                                            </p:cond>
                                          </p:stCondLst>
                                          <p:endCondLst>
                                            <p:cond evt="onStopAudio" delay="0">
                                              <p:tgtEl>
                                                <p:sldTgt/>
                                              </p:tgtEl>
                                            </p:cond>
                                          </p:endCondLst>
                                        </p:cTn>
                                        <p:tgtEl>
                                          <p:sndTgt r:embed="rId3" name="type.wav" builtIn="1"/>
                                        </p:tgtEl>
                                      </p:cMediaNode>
                                    </p:audio>
                                  </p:sub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11265"/>
                                        </p:tgtEl>
                                        <p:attrNameLst>
                                          <p:attrName>style.visibility</p:attrName>
                                        </p:attrNameLst>
                                      </p:cBhvr>
                                      <p:to>
                                        <p:strVal val="visible"/>
                                      </p:to>
                                    </p:set>
                                    <p:anim calcmode="lin" valueType="num">
                                      <p:cBhvr>
                                        <p:cTn id="26" dur="500" fill="hold"/>
                                        <p:tgtEl>
                                          <p:spTgt spid="11265"/>
                                        </p:tgtEl>
                                        <p:attrNameLst>
                                          <p:attrName>ppt_w</p:attrName>
                                        </p:attrNameLst>
                                      </p:cBhvr>
                                      <p:tavLst>
                                        <p:tav tm="0">
                                          <p:val>
                                            <p:fltVal val="0"/>
                                          </p:val>
                                        </p:tav>
                                        <p:tav tm="100000">
                                          <p:val>
                                            <p:strVal val="#ppt_w"/>
                                          </p:val>
                                        </p:tav>
                                      </p:tavLst>
                                    </p:anim>
                                    <p:anim calcmode="lin" valueType="num">
                                      <p:cBhvr>
                                        <p:cTn id="27" dur="500" fill="hold"/>
                                        <p:tgtEl>
                                          <p:spTgt spid="11265"/>
                                        </p:tgtEl>
                                        <p:attrNameLst>
                                          <p:attrName>ppt_h</p:attrName>
                                        </p:attrNameLst>
                                      </p:cBhvr>
                                      <p:tavLst>
                                        <p:tav tm="0">
                                          <p:val>
                                            <p:fltVal val="0"/>
                                          </p:val>
                                        </p:tav>
                                        <p:tav tm="100000">
                                          <p:val>
                                            <p:strVal val="#ppt_h"/>
                                          </p:val>
                                        </p:tav>
                                      </p:tavLst>
                                    </p:anim>
                                    <p:animEffect transition="in" filter="fade">
                                      <p:cBhvr>
                                        <p:cTn id="28" dur="500"/>
                                        <p:tgtEl>
                                          <p:spTgt spid="1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1126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686800" cy="4419599"/>
          </a:xfrm>
          <a:solidFill>
            <a:schemeClr val="accent1">
              <a:lumMod val="50000"/>
            </a:schemeClr>
          </a:solidFill>
        </p:spPr>
        <p:txBody>
          <a:bodyPr/>
          <a:lstStyle/>
          <a:p>
            <a:pPr algn="ctr">
              <a:buNone/>
            </a:pPr>
            <a:r>
              <a:rPr lang="en-US" sz="7200" b="1" dirty="0" err="1" smtClean="0"/>
              <a:t>T</a:t>
            </a:r>
            <a:r>
              <a:rPr lang="en-US" sz="4000" b="1" dirty="0" err="1" smtClean="0"/>
              <a:t>eknologi</a:t>
            </a:r>
            <a:r>
              <a:rPr lang="en-US" sz="4000" b="1" dirty="0" smtClean="0"/>
              <a:t> </a:t>
            </a:r>
            <a:r>
              <a:rPr lang="en-US" sz="4000" b="1" u="sng" dirty="0" err="1" smtClean="0">
                <a:solidFill>
                  <a:srgbClr val="FFFF00"/>
                </a:solidFill>
              </a:rPr>
              <a:t>Komunikasi</a:t>
            </a:r>
            <a:r>
              <a:rPr lang="en-US" sz="4000" b="1" dirty="0" smtClean="0">
                <a:solidFill>
                  <a:srgbClr val="FFFF00"/>
                </a:solidFill>
              </a:rPr>
              <a:t> </a:t>
            </a:r>
            <a:r>
              <a:rPr lang="en-US" sz="4000" b="1" dirty="0" err="1" smtClean="0"/>
              <a:t>adalah</a:t>
            </a:r>
            <a:r>
              <a:rPr lang="en-US" sz="4000" b="1" dirty="0" smtClean="0"/>
              <a:t> </a:t>
            </a:r>
            <a:r>
              <a:rPr lang="en-US" sz="4000" b="1" dirty="0" err="1" smtClean="0"/>
              <a:t>segala</a:t>
            </a:r>
            <a:r>
              <a:rPr lang="en-US" sz="4000" b="1" dirty="0" smtClean="0"/>
              <a:t> </a:t>
            </a:r>
            <a:r>
              <a:rPr lang="en-US" sz="4000" b="1" dirty="0" err="1" smtClean="0"/>
              <a:t>sesuatu</a:t>
            </a:r>
            <a:r>
              <a:rPr lang="en-US" sz="4000" b="1" dirty="0" smtClean="0"/>
              <a:t> yang </a:t>
            </a:r>
            <a:r>
              <a:rPr lang="en-US" sz="4000" b="1" dirty="0" err="1" smtClean="0"/>
              <a:t>berkaitan</a:t>
            </a:r>
            <a:r>
              <a:rPr lang="en-US" sz="4000" b="1" dirty="0" smtClean="0"/>
              <a:t> </a:t>
            </a:r>
            <a:r>
              <a:rPr lang="en-US" sz="4000" b="1" dirty="0" err="1" smtClean="0"/>
              <a:t>dengan</a:t>
            </a:r>
            <a:r>
              <a:rPr lang="en-US" sz="4000" b="1" dirty="0" smtClean="0"/>
              <a:t> </a:t>
            </a:r>
            <a:r>
              <a:rPr lang="en-US" sz="4000" b="1" dirty="0" err="1" smtClean="0"/>
              <a:t>penggunaan</a:t>
            </a:r>
            <a:r>
              <a:rPr lang="en-US" sz="4000" b="1" dirty="0" smtClean="0"/>
              <a:t> </a:t>
            </a:r>
            <a:r>
              <a:rPr lang="en-US" sz="4000" b="1" dirty="0" err="1" smtClean="0"/>
              <a:t>alat</a:t>
            </a:r>
            <a:r>
              <a:rPr lang="en-US" sz="4000" b="1" dirty="0" smtClean="0"/>
              <a:t> bantu </a:t>
            </a:r>
            <a:r>
              <a:rPr lang="en-US" sz="4000" b="1" dirty="0" err="1" smtClean="0"/>
              <a:t>untuk</a:t>
            </a:r>
            <a:r>
              <a:rPr lang="en-US" sz="4000" b="1" dirty="0" smtClean="0"/>
              <a:t> </a:t>
            </a:r>
            <a:r>
              <a:rPr lang="en-US" sz="4000" b="1" dirty="0" err="1" smtClean="0"/>
              <a:t>memproses</a:t>
            </a:r>
            <a:r>
              <a:rPr lang="en-US" sz="4000" b="1" dirty="0" smtClean="0"/>
              <a:t> </a:t>
            </a:r>
            <a:r>
              <a:rPr lang="en-US" sz="4000" b="1" dirty="0" err="1" smtClean="0"/>
              <a:t>dan</a:t>
            </a:r>
            <a:r>
              <a:rPr lang="en-US" sz="4000" b="1" dirty="0" smtClean="0"/>
              <a:t> </a:t>
            </a:r>
            <a:r>
              <a:rPr lang="en-US" sz="4000" b="1" dirty="0" err="1" smtClean="0"/>
              <a:t>mentransfer</a:t>
            </a:r>
            <a:r>
              <a:rPr lang="en-US" sz="4000" b="1" dirty="0" smtClean="0"/>
              <a:t> data </a:t>
            </a:r>
            <a:r>
              <a:rPr lang="en-US" sz="4000" b="1" dirty="0" err="1" smtClean="0"/>
              <a:t>dari</a:t>
            </a:r>
            <a:r>
              <a:rPr lang="en-US" sz="4000" b="1" dirty="0" smtClean="0"/>
              <a:t> </a:t>
            </a:r>
            <a:r>
              <a:rPr lang="en-US" sz="4000" b="1" dirty="0" err="1" smtClean="0"/>
              <a:t>perangkat</a:t>
            </a:r>
            <a:r>
              <a:rPr lang="en-US" sz="4000" b="1" dirty="0" smtClean="0"/>
              <a:t> yang </a:t>
            </a:r>
            <a:r>
              <a:rPr lang="en-US" sz="4000" b="1" dirty="0" err="1" smtClean="0"/>
              <a:t>satu</a:t>
            </a:r>
            <a:r>
              <a:rPr lang="en-US" sz="4000" b="1" dirty="0" smtClean="0"/>
              <a:t> </a:t>
            </a:r>
            <a:r>
              <a:rPr lang="en-US" sz="4000" b="1" dirty="0" err="1" smtClean="0"/>
              <a:t>ke</a:t>
            </a:r>
            <a:r>
              <a:rPr lang="en-US" sz="4000" b="1" dirty="0" smtClean="0"/>
              <a:t> </a:t>
            </a:r>
            <a:r>
              <a:rPr lang="en-US" sz="4000" b="1" dirty="0" err="1" smtClean="0"/>
              <a:t>lainnya</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591550" cy="4343400"/>
          </a:xfrm>
          <a:solidFill>
            <a:srgbClr val="92D050"/>
          </a:solidFill>
        </p:spPr>
        <p:txBody>
          <a:bodyPr/>
          <a:lstStyle/>
          <a:p>
            <a:pPr algn="ctr">
              <a:buNone/>
            </a:pPr>
            <a:r>
              <a:rPr lang="en-US" sz="8000" b="1" dirty="0" err="1" smtClean="0">
                <a:solidFill>
                  <a:srgbClr val="0070C0"/>
                </a:solidFill>
              </a:rPr>
              <a:t>T</a:t>
            </a:r>
            <a:r>
              <a:rPr lang="en-US" sz="3600" b="1" dirty="0" err="1" smtClean="0">
                <a:solidFill>
                  <a:schemeClr val="bg2"/>
                </a:solidFill>
              </a:rPr>
              <a:t>eknologi</a:t>
            </a:r>
            <a:r>
              <a:rPr lang="en-US" sz="3600" b="1" dirty="0" smtClean="0">
                <a:solidFill>
                  <a:schemeClr val="bg2"/>
                </a:solidFill>
              </a:rPr>
              <a:t> </a:t>
            </a:r>
            <a:r>
              <a:rPr lang="en-US" sz="3600" b="1" dirty="0" err="1" smtClean="0">
                <a:solidFill>
                  <a:schemeClr val="bg2"/>
                </a:solidFill>
              </a:rPr>
              <a:t>Informasi</a:t>
            </a:r>
            <a:r>
              <a:rPr lang="en-US" sz="3600" b="1" dirty="0" smtClean="0">
                <a:solidFill>
                  <a:schemeClr val="bg2"/>
                </a:solidFill>
              </a:rPr>
              <a:t> </a:t>
            </a:r>
            <a:r>
              <a:rPr lang="en-US" sz="3600" b="1" dirty="0" err="1" smtClean="0">
                <a:solidFill>
                  <a:schemeClr val="bg2"/>
                </a:solidFill>
              </a:rPr>
              <a:t>dan</a:t>
            </a:r>
            <a:r>
              <a:rPr lang="en-US" sz="3600" b="1" dirty="0" smtClean="0">
                <a:solidFill>
                  <a:schemeClr val="bg2"/>
                </a:solidFill>
              </a:rPr>
              <a:t> </a:t>
            </a:r>
            <a:r>
              <a:rPr lang="en-US" sz="3600" b="1" dirty="0" err="1" smtClean="0">
                <a:solidFill>
                  <a:schemeClr val="bg2"/>
                </a:solidFill>
              </a:rPr>
              <a:t>Komunikasi</a:t>
            </a:r>
            <a:r>
              <a:rPr lang="en-US" sz="3600" b="1" dirty="0" smtClean="0">
                <a:solidFill>
                  <a:schemeClr val="bg2"/>
                </a:solidFill>
              </a:rPr>
              <a:t> </a:t>
            </a:r>
            <a:r>
              <a:rPr lang="en-US" sz="3600" b="1" dirty="0" err="1" smtClean="0">
                <a:solidFill>
                  <a:schemeClr val="bg2"/>
                </a:solidFill>
              </a:rPr>
              <a:t>mengandung</a:t>
            </a:r>
            <a:r>
              <a:rPr lang="en-US" sz="3600" b="1" dirty="0" smtClean="0">
                <a:solidFill>
                  <a:schemeClr val="bg2"/>
                </a:solidFill>
              </a:rPr>
              <a:t> </a:t>
            </a:r>
            <a:r>
              <a:rPr lang="en-US" sz="3600" b="1" dirty="0" err="1" smtClean="0">
                <a:solidFill>
                  <a:schemeClr val="bg2"/>
                </a:solidFill>
              </a:rPr>
              <a:t>pengertian</a:t>
            </a:r>
            <a:r>
              <a:rPr lang="en-US" sz="3600" b="1" dirty="0" smtClean="0">
                <a:solidFill>
                  <a:schemeClr val="bg2"/>
                </a:solidFill>
              </a:rPr>
              <a:t> </a:t>
            </a:r>
            <a:r>
              <a:rPr lang="en-US" sz="3600" b="1" dirty="0" err="1" smtClean="0">
                <a:solidFill>
                  <a:schemeClr val="bg2"/>
                </a:solidFill>
              </a:rPr>
              <a:t>luas</a:t>
            </a:r>
            <a:r>
              <a:rPr lang="en-US" sz="3600" b="1" dirty="0" smtClean="0">
                <a:solidFill>
                  <a:schemeClr val="bg2"/>
                </a:solidFill>
              </a:rPr>
              <a:t> </a:t>
            </a:r>
            <a:r>
              <a:rPr lang="en-US" sz="3600" b="1" dirty="0" err="1" smtClean="0">
                <a:solidFill>
                  <a:schemeClr val="bg2"/>
                </a:solidFill>
              </a:rPr>
              <a:t>yaitu</a:t>
            </a:r>
            <a:r>
              <a:rPr lang="en-US" sz="3600" b="1" dirty="0" smtClean="0">
                <a:solidFill>
                  <a:schemeClr val="bg2"/>
                </a:solidFill>
              </a:rPr>
              <a:t> </a:t>
            </a:r>
            <a:r>
              <a:rPr lang="en-US" sz="3600" b="1" dirty="0" err="1" smtClean="0">
                <a:solidFill>
                  <a:schemeClr val="bg2"/>
                </a:solidFill>
              </a:rPr>
              <a:t>segala</a:t>
            </a:r>
            <a:r>
              <a:rPr lang="en-US" sz="3600" b="1" dirty="0" smtClean="0">
                <a:solidFill>
                  <a:schemeClr val="bg2"/>
                </a:solidFill>
              </a:rPr>
              <a:t> </a:t>
            </a:r>
            <a:r>
              <a:rPr lang="en-US" sz="3600" b="1" dirty="0" err="1" smtClean="0">
                <a:solidFill>
                  <a:schemeClr val="bg2"/>
                </a:solidFill>
              </a:rPr>
              <a:t>kegiatan</a:t>
            </a:r>
            <a:r>
              <a:rPr lang="en-US" sz="3600" b="1" dirty="0" smtClean="0">
                <a:solidFill>
                  <a:schemeClr val="bg2"/>
                </a:solidFill>
              </a:rPr>
              <a:t> yang </a:t>
            </a:r>
            <a:r>
              <a:rPr lang="en-US" sz="3600" b="1" dirty="0" err="1" smtClean="0">
                <a:solidFill>
                  <a:schemeClr val="bg2"/>
                </a:solidFill>
              </a:rPr>
              <a:t>terkait</a:t>
            </a:r>
            <a:r>
              <a:rPr lang="en-US" sz="3600" b="1" dirty="0" smtClean="0">
                <a:solidFill>
                  <a:schemeClr val="bg2"/>
                </a:solidFill>
              </a:rPr>
              <a:t> </a:t>
            </a:r>
            <a:r>
              <a:rPr lang="en-US" sz="3600" b="1" dirty="0" err="1" smtClean="0">
                <a:solidFill>
                  <a:schemeClr val="bg2"/>
                </a:solidFill>
              </a:rPr>
              <a:t>dengan</a:t>
            </a:r>
            <a:r>
              <a:rPr lang="en-US" sz="3600" b="1" dirty="0" smtClean="0">
                <a:solidFill>
                  <a:schemeClr val="bg2"/>
                </a:solidFill>
              </a:rPr>
              <a:t> </a:t>
            </a:r>
            <a:r>
              <a:rPr lang="en-US" sz="3600" b="1" dirty="0" err="1" smtClean="0">
                <a:solidFill>
                  <a:schemeClr val="bg2"/>
                </a:solidFill>
              </a:rPr>
              <a:t>pemrosesan</a:t>
            </a:r>
            <a:r>
              <a:rPr lang="en-US" sz="3600" b="1" dirty="0" smtClean="0">
                <a:solidFill>
                  <a:schemeClr val="bg2"/>
                </a:solidFill>
              </a:rPr>
              <a:t>, </a:t>
            </a:r>
            <a:r>
              <a:rPr lang="en-US" sz="3600" b="1" dirty="0" err="1" smtClean="0">
                <a:solidFill>
                  <a:schemeClr val="bg2"/>
                </a:solidFill>
              </a:rPr>
              <a:t>manipulasi</a:t>
            </a:r>
            <a:r>
              <a:rPr lang="en-US" sz="3600" b="1" dirty="0" smtClean="0">
                <a:solidFill>
                  <a:schemeClr val="bg2"/>
                </a:solidFill>
              </a:rPr>
              <a:t>, </a:t>
            </a:r>
            <a:r>
              <a:rPr lang="en-US" sz="3600" b="1" dirty="0" err="1" smtClean="0">
                <a:solidFill>
                  <a:schemeClr val="bg2"/>
                </a:solidFill>
              </a:rPr>
              <a:t>pengelolaan</a:t>
            </a:r>
            <a:r>
              <a:rPr lang="en-US" sz="3600" b="1" dirty="0" smtClean="0">
                <a:solidFill>
                  <a:schemeClr val="bg2"/>
                </a:solidFill>
              </a:rPr>
              <a:t>, </a:t>
            </a:r>
            <a:r>
              <a:rPr lang="en-US" sz="3600" b="1" dirty="0" err="1" smtClean="0">
                <a:solidFill>
                  <a:schemeClr val="bg2"/>
                </a:solidFill>
              </a:rPr>
              <a:t>pemindahan</a:t>
            </a:r>
            <a:r>
              <a:rPr lang="en-US" sz="3600" b="1" dirty="0" smtClean="0">
                <a:solidFill>
                  <a:schemeClr val="bg2"/>
                </a:solidFill>
              </a:rPr>
              <a:t> </a:t>
            </a:r>
            <a:r>
              <a:rPr lang="en-US" sz="3600" b="1" dirty="0" err="1" smtClean="0">
                <a:solidFill>
                  <a:schemeClr val="bg2"/>
                </a:solidFill>
              </a:rPr>
              <a:t>informasi</a:t>
            </a:r>
            <a:r>
              <a:rPr lang="en-US" sz="3600" b="1" dirty="0" smtClean="0">
                <a:solidFill>
                  <a:schemeClr val="bg2"/>
                </a:solidFill>
              </a:rPr>
              <a:t> </a:t>
            </a:r>
            <a:r>
              <a:rPr lang="en-US" sz="3600" b="1" dirty="0" err="1" smtClean="0">
                <a:solidFill>
                  <a:schemeClr val="bg2"/>
                </a:solidFill>
              </a:rPr>
              <a:t>antar</a:t>
            </a:r>
            <a:r>
              <a:rPr lang="en-US" sz="3600" b="1" dirty="0" smtClean="0">
                <a:solidFill>
                  <a:schemeClr val="bg2"/>
                </a:solidFill>
              </a:rPr>
              <a:t> </a:t>
            </a:r>
            <a:r>
              <a:rPr lang="en-US" sz="3600" b="1" u="sng" dirty="0" smtClean="0">
                <a:solidFill>
                  <a:schemeClr val="bg2"/>
                </a:solidFill>
                <a:hlinkClick r:id="rId4"/>
              </a:rPr>
              <a:t>media</a:t>
            </a:r>
            <a:endParaRPr lang="en-US" sz="3600" b="1"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38400"/>
            <a:ext cx="8667750" cy="4114800"/>
          </a:xfrm>
          <a:solidFill>
            <a:schemeClr val="accent6"/>
          </a:solidFill>
        </p:spPr>
        <p:txBody>
          <a:bodyPr/>
          <a:lstStyle/>
          <a:p>
            <a:pPr algn="ctr">
              <a:buNone/>
            </a:pPr>
            <a:r>
              <a:rPr lang="en-US" sz="6600" b="1" dirty="0" err="1" smtClean="0">
                <a:solidFill>
                  <a:srgbClr val="0070C0"/>
                </a:solidFill>
              </a:rPr>
              <a:t>I</a:t>
            </a:r>
            <a:r>
              <a:rPr lang="en-US" sz="3600" b="1" dirty="0" err="1" smtClean="0">
                <a:solidFill>
                  <a:srgbClr val="0070C0"/>
                </a:solidFill>
              </a:rPr>
              <a:t>stilah</a:t>
            </a:r>
            <a:r>
              <a:rPr lang="en-US" sz="3600" b="1" dirty="0" smtClean="0">
                <a:solidFill>
                  <a:srgbClr val="0070C0"/>
                </a:solidFill>
              </a:rPr>
              <a:t> TIK </a:t>
            </a:r>
            <a:r>
              <a:rPr lang="en-US" sz="3600" b="1" dirty="0" err="1" smtClean="0">
                <a:solidFill>
                  <a:srgbClr val="0070C0"/>
                </a:solidFill>
              </a:rPr>
              <a:t>muncul</a:t>
            </a:r>
            <a:r>
              <a:rPr lang="en-US" sz="3600" b="1" dirty="0" smtClean="0">
                <a:solidFill>
                  <a:srgbClr val="0070C0"/>
                </a:solidFill>
              </a:rPr>
              <a:t> </a:t>
            </a:r>
            <a:r>
              <a:rPr lang="en-US" sz="3600" b="1" dirty="0" err="1" smtClean="0">
                <a:solidFill>
                  <a:srgbClr val="0070C0"/>
                </a:solidFill>
              </a:rPr>
              <a:t>setelah</a:t>
            </a:r>
            <a:r>
              <a:rPr lang="en-US" sz="3600" b="1" dirty="0" smtClean="0">
                <a:solidFill>
                  <a:srgbClr val="0070C0"/>
                </a:solidFill>
              </a:rPr>
              <a:t> </a:t>
            </a:r>
            <a:r>
              <a:rPr lang="en-US" sz="3600" b="1" dirty="0" err="1" smtClean="0">
                <a:solidFill>
                  <a:srgbClr val="0070C0"/>
                </a:solidFill>
              </a:rPr>
              <a:t>adanya</a:t>
            </a:r>
            <a:r>
              <a:rPr lang="en-US" sz="3600" b="1" dirty="0" smtClean="0">
                <a:solidFill>
                  <a:srgbClr val="0070C0"/>
                </a:solidFill>
              </a:rPr>
              <a:t> </a:t>
            </a:r>
            <a:r>
              <a:rPr lang="en-US" sz="3600" b="1" dirty="0" err="1" smtClean="0">
                <a:solidFill>
                  <a:srgbClr val="0070C0"/>
                </a:solidFill>
              </a:rPr>
              <a:t>perpaduan</a:t>
            </a:r>
            <a:r>
              <a:rPr lang="en-US" sz="3600" b="1" dirty="0" smtClean="0">
                <a:solidFill>
                  <a:srgbClr val="0070C0"/>
                </a:solidFill>
              </a:rPr>
              <a:t> </a:t>
            </a:r>
            <a:r>
              <a:rPr lang="en-US" sz="3600" b="1" dirty="0" err="1" smtClean="0">
                <a:solidFill>
                  <a:srgbClr val="0070C0"/>
                </a:solidFill>
              </a:rPr>
              <a:t>antara</a:t>
            </a:r>
            <a:r>
              <a:rPr lang="en-US" sz="3600" b="1" dirty="0" smtClean="0">
                <a:solidFill>
                  <a:srgbClr val="0070C0"/>
                </a:solidFill>
              </a:rPr>
              <a:t> </a:t>
            </a:r>
            <a:r>
              <a:rPr lang="en-US" sz="3600" b="1" dirty="0" err="1" smtClean="0">
                <a:solidFill>
                  <a:srgbClr val="0070C0"/>
                </a:solidFill>
              </a:rPr>
              <a:t>teknologi</a:t>
            </a:r>
            <a:r>
              <a:rPr lang="en-US" sz="3600" b="1" dirty="0" smtClean="0">
                <a:solidFill>
                  <a:srgbClr val="0070C0"/>
                </a:solidFill>
              </a:rPr>
              <a:t> </a:t>
            </a:r>
            <a:r>
              <a:rPr lang="en-US" sz="3600" b="1" u="sng" dirty="0" err="1" smtClean="0">
                <a:solidFill>
                  <a:srgbClr val="0070C0"/>
                </a:solidFill>
                <a:hlinkClick r:id="rId4"/>
              </a:rPr>
              <a:t>komputer</a:t>
            </a:r>
            <a:r>
              <a:rPr lang="en-US" sz="3600" b="1" dirty="0" smtClean="0">
                <a:solidFill>
                  <a:srgbClr val="0070C0"/>
                </a:solidFill>
              </a:rPr>
              <a:t> (</a:t>
            </a:r>
            <a:r>
              <a:rPr lang="en-US" sz="3600" b="1" dirty="0" err="1" smtClean="0">
                <a:solidFill>
                  <a:srgbClr val="0070C0"/>
                </a:solidFill>
              </a:rPr>
              <a:t>baik</a:t>
            </a:r>
            <a:r>
              <a:rPr lang="en-US" sz="3600" b="1" dirty="0" smtClean="0">
                <a:solidFill>
                  <a:srgbClr val="0070C0"/>
                </a:solidFill>
              </a:rPr>
              <a:t> </a:t>
            </a:r>
            <a:r>
              <a:rPr lang="en-US" sz="3600" b="1" u="sng" dirty="0" err="1" smtClean="0">
                <a:solidFill>
                  <a:srgbClr val="0070C0"/>
                </a:solidFill>
                <a:hlinkClick r:id="rId5"/>
              </a:rPr>
              <a:t>perangkat</a:t>
            </a:r>
            <a:r>
              <a:rPr lang="en-US" sz="3600" b="1" u="sng" dirty="0" smtClean="0">
                <a:solidFill>
                  <a:srgbClr val="0070C0"/>
                </a:solidFill>
                <a:hlinkClick r:id="rId5"/>
              </a:rPr>
              <a:t> </a:t>
            </a:r>
            <a:r>
              <a:rPr lang="en-US" sz="3600" b="1" u="sng" dirty="0" err="1" smtClean="0">
                <a:solidFill>
                  <a:srgbClr val="0070C0"/>
                </a:solidFill>
                <a:hlinkClick r:id="rId5"/>
              </a:rPr>
              <a:t>keras</a:t>
            </a:r>
            <a:r>
              <a:rPr lang="en-US" sz="3600" b="1" dirty="0" smtClean="0">
                <a:solidFill>
                  <a:srgbClr val="0070C0"/>
                </a:solidFill>
              </a:rPr>
              <a:t> </a:t>
            </a:r>
            <a:r>
              <a:rPr lang="en-US" sz="3600" b="1" dirty="0" err="1" smtClean="0">
                <a:solidFill>
                  <a:srgbClr val="0070C0"/>
                </a:solidFill>
              </a:rPr>
              <a:t>maupun</a:t>
            </a:r>
            <a:r>
              <a:rPr lang="en-US" sz="3600" b="1" dirty="0" smtClean="0">
                <a:solidFill>
                  <a:srgbClr val="0070C0"/>
                </a:solidFill>
              </a:rPr>
              <a:t> </a:t>
            </a:r>
            <a:r>
              <a:rPr lang="en-US" sz="3600" b="1" u="sng" dirty="0" err="1" smtClean="0">
                <a:solidFill>
                  <a:srgbClr val="0070C0"/>
                </a:solidFill>
                <a:hlinkClick r:id="rId6"/>
              </a:rPr>
              <a:t>perangkat</a:t>
            </a:r>
            <a:r>
              <a:rPr lang="en-US" sz="3600" b="1" u="sng" dirty="0" smtClean="0">
                <a:solidFill>
                  <a:srgbClr val="0070C0"/>
                </a:solidFill>
                <a:hlinkClick r:id="rId6"/>
              </a:rPr>
              <a:t> </a:t>
            </a:r>
            <a:r>
              <a:rPr lang="en-US" sz="3600" b="1" u="sng" dirty="0" err="1" smtClean="0">
                <a:solidFill>
                  <a:srgbClr val="0070C0"/>
                </a:solidFill>
                <a:hlinkClick r:id="rId6"/>
              </a:rPr>
              <a:t>lunak</a:t>
            </a:r>
            <a:r>
              <a:rPr lang="en-US" sz="3600" b="1" dirty="0" smtClean="0">
                <a:solidFill>
                  <a:srgbClr val="0070C0"/>
                </a:solidFill>
              </a:rPr>
              <a:t>) </a:t>
            </a:r>
            <a:r>
              <a:rPr lang="en-US" sz="3600" b="1" dirty="0" err="1" smtClean="0">
                <a:solidFill>
                  <a:srgbClr val="0070C0"/>
                </a:solidFill>
              </a:rPr>
              <a:t>dengan</a:t>
            </a:r>
            <a:r>
              <a:rPr lang="en-US" sz="3600" b="1" dirty="0" smtClean="0">
                <a:solidFill>
                  <a:srgbClr val="0070C0"/>
                </a:solidFill>
              </a:rPr>
              <a:t> </a:t>
            </a:r>
            <a:r>
              <a:rPr lang="en-US" sz="3600" b="1" dirty="0" err="1" smtClean="0">
                <a:solidFill>
                  <a:srgbClr val="0070C0"/>
                </a:solidFill>
              </a:rPr>
              <a:t>teknologi</a:t>
            </a:r>
            <a:r>
              <a:rPr lang="en-US" sz="3600" b="1" dirty="0" smtClean="0">
                <a:solidFill>
                  <a:srgbClr val="0070C0"/>
                </a:solidFill>
              </a:rPr>
              <a:t> </a:t>
            </a:r>
            <a:r>
              <a:rPr lang="en-US" sz="3600" b="1" dirty="0" err="1" smtClean="0">
                <a:solidFill>
                  <a:srgbClr val="0070C0"/>
                </a:solidFill>
              </a:rPr>
              <a:t>komunikasi</a:t>
            </a:r>
            <a:r>
              <a:rPr lang="en-US" sz="3600" b="1" dirty="0" smtClean="0">
                <a:solidFill>
                  <a:srgbClr val="0070C0"/>
                </a:solidFill>
              </a:rPr>
              <a:t> </a:t>
            </a:r>
            <a:r>
              <a:rPr lang="en-US" sz="3600" b="1" dirty="0" err="1" smtClean="0">
                <a:solidFill>
                  <a:srgbClr val="0070C0"/>
                </a:solidFill>
              </a:rPr>
              <a:t>pada</a:t>
            </a:r>
            <a:r>
              <a:rPr lang="en-US" sz="3600" b="1" dirty="0" smtClean="0">
                <a:solidFill>
                  <a:srgbClr val="0070C0"/>
                </a:solidFill>
              </a:rPr>
              <a:t> </a:t>
            </a:r>
            <a:r>
              <a:rPr lang="en-US" sz="3600" b="1" dirty="0" err="1" smtClean="0">
                <a:solidFill>
                  <a:srgbClr val="0070C0"/>
                </a:solidFill>
              </a:rPr>
              <a:t>pertengahan</a:t>
            </a:r>
            <a:r>
              <a:rPr lang="en-US" sz="3600" b="1" dirty="0" smtClean="0">
                <a:solidFill>
                  <a:srgbClr val="0070C0"/>
                </a:solidFill>
              </a:rPr>
              <a:t> </a:t>
            </a:r>
            <a:r>
              <a:rPr lang="en-US" sz="3600" b="1" u="sng" dirty="0" err="1" smtClean="0">
                <a:solidFill>
                  <a:srgbClr val="0070C0"/>
                </a:solidFill>
                <a:hlinkClick r:id="rId7"/>
              </a:rPr>
              <a:t>abad</a:t>
            </a:r>
            <a:r>
              <a:rPr lang="en-US" sz="3600" b="1" u="sng" dirty="0" smtClean="0">
                <a:solidFill>
                  <a:srgbClr val="0070C0"/>
                </a:solidFill>
                <a:hlinkClick r:id="rId7"/>
              </a:rPr>
              <a:t> ke-20</a:t>
            </a:r>
            <a:endParaRPr lang="en-US" sz="36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2286000"/>
            <a:ext cx="8515350" cy="4267200"/>
          </a:xfrm>
          <a:solidFill>
            <a:schemeClr val="bg2">
              <a:lumMod val="60000"/>
              <a:lumOff val="40000"/>
            </a:schemeClr>
          </a:solidFill>
        </p:spPr>
        <p:txBody>
          <a:bodyPr/>
          <a:lstStyle/>
          <a:p>
            <a:pPr algn="ctr">
              <a:buNone/>
            </a:pPr>
            <a:r>
              <a:rPr lang="en-US" sz="8000" b="1" dirty="0" err="1" smtClean="0">
                <a:solidFill>
                  <a:srgbClr val="FFFF00"/>
                </a:solidFill>
              </a:rPr>
              <a:t>P</a:t>
            </a:r>
            <a:r>
              <a:rPr lang="en-US" sz="3600" dirty="0" err="1" smtClean="0">
                <a:solidFill>
                  <a:srgbClr val="FFFF00"/>
                </a:solidFill>
              </a:rPr>
              <a:t>erpaduan</a:t>
            </a:r>
            <a:r>
              <a:rPr lang="en-US" sz="3600" dirty="0" smtClean="0">
                <a:solidFill>
                  <a:srgbClr val="FFFF00"/>
                </a:solidFill>
              </a:rPr>
              <a:t> </a:t>
            </a:r>
            <a:r>
              <a:rPr lang="en-US" sz="3600" dirty="0" err="1" smtClean="0">
                <a:solidFill>
                  <a:srgbClr val="FFFF00"/>
                </a:solidFill>
              </a:rPr>
              <a:t>kedua</a:t>
            </a:r>
            <a:r>
              <a:rPr lang="en-US" sz="3600" dirty="0" smtClean="0">
                <a:solidFill>
                  <a:srgbClr val="FFFF00"/>
                </a:solidFill>
              </a:rPr>
              <a:t> </a:t>
            </a:r>
            <a:r>
              <a:rPr lang="en-US" sz="3600" dirty="0" err="1" smtClean="0">
                <a:solidFill>
                  <a:srgbClr val="FFFF00"/>
                </a:solidFill>
              </a:rPr>
              <a:t>teknologi</a:t>
            </a:r>
            <a:r>
              <a:rPr lang="en-US" sz="3600" dirty="0" smtClean="0">
                <a:solidFill>
                  <a:srgbClr val="FFFF00"/>
                </a:solidFill>
              </a:rPr>
              <a:t> </a:t>
            </a:r>
            <a:r>
              <a:rPr lang="en-US" sz="3600" dirty="0" err="1" smtClean="0">
                <a:solidFill>
                  <a:srgbClr val="FFFF00"/>
                </a:solidFill>
              </a:rPr>
              <a:t>tersebut</a:t>
            </a:r>
            <a:r>
              <a:rPr lang="en-US" sz="3600" dirty="0" smtClean="0">
                <a:solidFill>
                  <a:srgbClr val="FFFF00"/>
                </a:solidFill>
              </a:rPr>
              <a:t> </a:t>
            </a:r>
            <a:r>
              <a:rPr lang="en-US" sz="3600" dirty="0" err="1" smtClean="0">
                <a:solidFill>
                  <a:srgbClr val="FFFF00"/>
                </a:solidFill>
              </a:rPr>
              <a:t>berkembang</a:t>
            </a:r>
            <a:r>
              <a:rPr lang="en-US" sz="3600" dirty="0" smtClean="0">
                <a:solidFill>
                  <a:srgbClr val="FFFF00"/>
                </a:solidFill>
              </a:rPr>
              <a:t> </a:t>
            </a:r>
            <a:r>
              <a:rPr lang="en-US" sz="3600" dirty="0" err="1" smtClean="0">
                <a:solidFill>
                  <a:srgbClr val="FFFF00"/>
                </a:solidFill>
              </a:rPr>
              <a:t>pesat</a:t>
            </a:r>
            <a:r>
              <a:rPr lang="en-US" sz="3600" dirty="0" smtClean="0">
                <a:solidFill>
                  <a:srgbClr val="FFFF00"/>
                </a:solidFill>
              </a:rPr>
              <a:t> </a:t>
            </a:r>
            <a:r>
              <a:rPr lang="en-US" sz="3600" dirty="0" err="1" smtClean="0">
                <a:solidFill>
                  <a:srgbClr val="FFFF00"/>
                </a:solidFill>
              </a:rPr>
              <a:t>melampaui</a:t>
            </a:r>
            <a:r>
              <a:rPr lang="en-US" sz="3600" dirty="0" smtClean="0">
                <a:solidFill>
                  <a:srgbClr val="FFFF00"/>
                </a:solidFill>
              </a:rPr>
              <a:t> </a:t>
            </a:r>
            <a:r>
              <a:rPr lang="en-US" sz="3600" dirty="0" err="1" smtClean="0">
                <a:solidFill>
                  <a:srgbClr val="FFFF00"/>
                </a:solidFill>
              </a:rPr>
              <a:t>bidang</a:t>
            </a:r>
            <a:r>
              <a:rPr lang="en-US" sz="3600" dirty="0" smtClean="0">
                <a:solidFill>
                  <a:srgbClr val="FFFF00"/>
                </a:solidFill>
              </a:rPr>
              <a:t> </a:t>
            </a:r>
            <a:r>
              <a:rPr lang="en-US" sz="3600" dirty="0" err="1" smtClean="0">
                <a:solidFill>
                  <a:srgbClr val="FFFF00"/>
                </a:solidFill>
              </a:rPr>
              <a:t>teknologi</a:t>
            </a:r>
            <a:r>
              <a:rPr lang="en-US" sz="3600" dirty="0" smtClean="0">
                <a:solidFill>
                  <a:srgbClr val="FFFF00"/>
                </a:solidFill>
              </a:rPr>
              <a:t> </a:t>
            </a:r>
            <a:r>
              <a:rPr lang="en-US" sz="3600" dirty="0" err="1" smtClean="0">
                <a:solidFill>
                  <a:srgbClr val="FFFF00"/>
                </a:solidFill>
              </a:rPr>
              <a:t>lainnya</a:t>
            </a:r>
            <a:r>
              <a:rPr lang="en-US" sz="3600" dirty="0" smtClean="0">
                <a:solidFill>
                  <a:srgbClr val="FFFF00"/>
                </a:solidFill>
              </a:rPr>
              <a:t>. </a:t>
            </a:r>
            <a:r>
              <a:rPr lang="en-US" sz="3600" dirty="0" err="1" smtClean="0">
                <a:solidFill>
                  <a:srgbClr val="FFFF00"/>
                </a:solidFill>
              </a:rPr>
              <a:t>Hingga</a:t>
            </a:r>
            <a:r>
              <a:rPr lang="en-US" sz="3600" dirty="0" smtClean="0">
                <a:solidFill>
                  <a:srgbClr val="FFFF00"/>
                </a:solidFill>
              </a:rPr>
              <a:t> </a:t>
            </a:r>
            <a:r>
              <a:rPr lang="en-US" sz="3600" dirty="0" err="1" smtClean="0">
                <a:solidFill>
                  <a:srgbClr val="FFFF00"/>
                </a:solidFill>
              </a:rPr>
              <a:t>awal</a:t>
            </a:r>
            <a:r>
              <a:rPr lang="en-US" sz="3600" dirty="0" smtClean="0">
                <a:solidFill>
                  <a:srgbClr val="FFFF00"/>
                </a:solidFill>
              </a:rPr>
              <a:t> </a:t>
            </a:r>
            <a:r>
              <a:rPr lang="en-US" sz="3600" dirty="0" err="1" smtClean="0">
                <a:solidFill>
                  <a:srgbClr val="FFFF00"/>
                </a:solidFill>
              </a:rPr>
              <a:t>abad</a:t>
            </a:r>
            <a:r>
              <a:rPr lang="en-US" sz="3600" dirty="0" smtClean="0">
                <a:solidFill>
                  <a:srgbClr val="FFFF00"/>
                </a:solidFill>
              </a:rPr>
              <a:t> ke-21 TIK </a:t>
            </a:r>
            <a:r>
              <a:rPr lang="en-US" sz="3600" dirty="0" err="1" smtClean="0">
                <a:solidFill>
                  <a:srgbClr val="FFFF00"/>
                </a:solidFill>
              </a:rPr>
              <a:t>masih</a:t>
            </a:r>
            <a:r>
              <a:rPr lang="en-US" sz="3600" dirty="0" smtClean="0">
                <a:solidFill>
                  <a:srgbClr val="FFFF00"/>
                </a:solidFill>
              </a:rPr>
              <a:t> </a:t>
            </a:r>
            <a:r>
              <a:rPr lang="en-US" sz="3600" dirty="0" err="1" smtClean="0">
                <a:solidFill>
                  <a:srgbClr val="FFFF00"/>
                </a:solidFill>
              </a:rPr>
              <a:t>terus</a:t>
            </a:r>
            <a:r>
              <a:rPr lang="en-US" sz="3600" dirty="0" smtClean="0">
                <a:solidFill>
                  <a:srgbClr val="FFFF00"/>
                </a:solidFill>
              </a:rPr>
              <a:t> </a:t>
            </a:r>
            <a:r>
              <a:rPr lang="en-US" sz="3600" dirty="0" err="1" smtClean="0">
                <a:solidFill>
                  <a:srgbClr val="FFFF00"/>
                </a:solidFill>
              </a:rPr>
              <a:t>mengalami</a:t>
            </a:r>
            <a:r>
              <a:rPr lang="en-US" sz="3600" dirty="0" smtClean="0">
                <a:solidFill>
                  <a:srgbClr val="FFFF00"/>
                </a:solidFill>
              </a:rPr>
              <a:t> </a:t>
            </a:r>
            <a:r>
              <a:rPr lang="en-US" sz="3600" dirty="0" err="1" smtClean="0">
                <a:solidFill>
                  <a:srgbClr val="FFFF00"/>
                </a:solidFill>
              </a:rPr>
              <a:t>berbagai</a:t>
            </a:r>
            <a:r>
              <a:rPr lang="en-US" sz="3600" dirty="0" smtClean="0">
                <a:solidFill>
                  <a:srgbClr val="FFFF00"/>
                </a:solidFill>
              </a:rPr>
              <a:t> </a:t>
            </a:r>
            <a:r>
              <a:rPr lang="en-US" sz="3600" dirty="0" err="1" smtClean="0">
                <a:solidFill>
                  <a:srgbClr val="FFFF00"/>
                </a:solidFill>
              </a:rPr>
              <a:t>perubahan</a:t>
            </a:r>
            <a:r>
              <a:rPr lang="en-US" sz="3600" dirty="0" smtClean="0">
                <a:solidFill>
                  <a:srgbClr val="FFFF00"/>
                </a:solidFill>
              </a:rPr>
              <a:t> </a:t>
            </a:r>
            <a:r>
              <a:rPr lang="en-US" sz="3600" dirty="0" err="1" smtClean="0">
                <a:solidFill>
                  <a:srgbClr val="FFFF00"/>
                </a:solidFill>
              </a:rPr>
              <a:t>dan</a:t>
            </a:r>
            <a:r>
              <a:rPr lang="en-US" sz="3600" dirty="0" smtClean="0">
                <a:solidFill>
                  <a:srgbClr val="FFFF00"/>
                </a:solidFill>
              </a:rPr>
              <a:t> </a:t>
            </a:r>
            <a:r>
              <a:rPr lang="en-US" sz="3600" dirty="0" err="1" smtClean="0">
                <a:solidFill>
                  <a:srgbClr val="FFFF00"/>
                </a:solidFill>
              </a:rPr>
              <a:t>belum</a:t>
            </a:r>
            <a:r>
              <a:rPr lang="en-US" sz="3600" dirty="0" smtClean="0">
                <a:solidFill>
                  <a:srgbClr val="FFFF00"/>
                </a:solidFill>
              </a:rPr>
              <a:t> </a:t>
            </a:r>
            <a:r>
              <a:rPr lang="en-US" sz="3600" dirty="0" err="1" smtClean="0">
                <a:solidFill>
                  <a:srgbClr val="FFFF00"/>
                </a:solidFill>
              </a:rPr>
              <a:t>terlihat</a:t>
            </a:r>
            <a:r>
              <a:rPr lang="en-US" sz="3600" dirty="0" smtClean="0">
                <a:solidFill>
                  <a:srgbClr val="FFFF00"/>
                </a:solidFill>
              </a:rPr>
              <a:t> </a:t>
            </a:r>
            <a:r>
              <a:rPr lang="en-US" sz="3600" dirty="0" err="1" smtClean="0">
                <a:solidFill>
                  <a:srgbClr val="FFFF00"/>
                </a:solidFill>
              </a:rPr>
              <a:t>titik</a:t>
            </a:r>
            <a:r>
              <a:rPr lang="en-US" sz="3600" dirty="0" smtClean="0">
                <a:solidFill>
                  <a:srgbClr val="FFFF00"/>
                </a:solidFill>
              </a:rPr>
              <a:t> </a:t>
            </a:r>
            <a:r>
              <a:rPr lang="en-US" sz="3600" dirty="0" err="1" smtClean="0">
                <a:solidFill>
                  <a:srgbClr val="FFFF00"/>
                </a:solidFill>
              </a:rPr>
              <a:t>jenuhnya</a:t>
            </a:r>
            <a:r>
              <a:rPr lang="en-US" sz="3600" dirty="0" smtClean="0">
                <a:solidFill>
                  <a:srgbClr val="FFFF00"/>
                </a:solidFill>
              </a:rPr>
              <a:t>.</a:t>
            </a:r>
          </a:p>
          <a:p>
            <a:pPr algn="ctr">
              <a:buNone/>
            </a:pPr>
            <a:endParaRPr lang="en-US" sz="36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bg/>
                                          </p:spTgt>
                                        </p:tgtEl>
                                        <p:attrNameLst>
                                          <p:attrName>style.visibility</p:attrName>
                                        </p:attrNameLst>
                                      </p:cBhvr>
                                      <p:to>
                                        <p:strVal val="visible"/>
                                      </p:to>
                                    </p:set>
                                    <p:anim calcmode="discrete" valueType="clr">
                                      <p:cBhvr override="childStyle">
                                        <p:cTn id="7" dur="80"/>
                                        <p:tgtEl>
                                          <p:spTgt spid="4">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bg/>
                                          </p:spTgt>
                                        </p:tgtEl>
                                        <p:attrNameLst>
                                          <p:attrName>fillcolor</p:attrName>
                                        </p:attrNameLst>
                                      </p:cBhvr>
                                      <p:tavLst>
                                        <p:tav tm="0">
                                          <p:val>
                                            <p:clrVal>
                                              <a:schemeClr val="accent2"/>
                                            </p:clrVal>
                                          </p:val>
                                        </p:tav>
                                        <p:tav tm="50000">
                                          <p:val>
                                            <p:clrVal>
                                              <a:schemeClr val="hlink"/>
                                            </p:clrVal>
                                          </p:val>
                                        </p:tav>
                                      </p:tavLst>
                                    </p:anim>
                                    <p:set>
                                      <p:cBhvr>
                                        <p:cTn id="9" dur="80"/>
                                        <p:tgtEl>
                                          <p:spTgt spid="4">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14"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4">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154362"/>
            <a:ext cx="8591550" cy="3094038"/>
          </a:xfrm>
          <a:solidFill>
            <a:schemeClr val="accent2">
              <a:lumMod val="75000"/>
            </a:schemeClr>
          </a:solidFill>
        </p:spPr>
        <p:txBody>
          <a:bodyPr/>
          <a:lstStyle/>
          <a:p>
            <a:pPr marL="342900" lvl="2" indent="-342900" algn="ctr">
              <a:buNone/>
            </a:pPr>
            <a:r>
              <a:rPr lang="en-US" sz="8800" b="1" dirty="0" err="1" smtClean="0">
                <a:solidFill>
                  <a:schemeClr val="tx2"/>
                </a:solidFill>
              </a:rPr>
              <a:t>M</a:t>
            </a:r>
            <a:r>
              <a:rPr lang="en-US" sz="6600" b="1" dirty="0" err="1" smtClean="0">
                <a:solidFill>
                  <a:schemeClr val="tx2"/>
                </a:solidFill>
              </a:rPr>
              <a:t>anfaat</a:t>
            </a:r>
            <a:r>
              <a:rPr lang="en-US" sz="6600" b="1" dirty="0" smtClean="0">
                <a:solidFill>
                  <a:schemeClr val="tx2"/>
                </a:solidFill>
              </a:rPr>
              <a:t> </a:t>
            </a:r>
            <a:r>
              <a:rPr lang="en-US" sz="8800" b="1" dirty="0" err="1" smtClean="0">
                <a:solidFill>
                  <a:schemeClr val="tx2"/>
                </a:solidFill>
              </a:rPr>
              <a:t>T</a:t>
            </a:r>
            <a:r>
              <a:rPr lang="en-US" sz="6600" b="1" dirty="0" err="1" smtClean="0">
                <a:solidFill>
                  <a:schemeClr val="tx2"/>
                </a:solidFill>
              </a:rPr>
              <a:t>eknologi</a:t>
            </a:r>
            <a:r>
              <a:rPr lang="en-US" sz="6600" b="1" dirty="0" smtClean="0">
                <a:solidFill>
                  <a:schemeClr val="tx2"/>
                </a:solidFill>
              </a:rPr>
              <a:t> </a:t>
            </a:r>
            <a:r>
              <a:rPr lang="en-US" sz="7200" b="1" dirty="0" err="1" smtClean="0">
                <a:solidFill>
                  <a:schemeClr val="tx2"/>
                </a:solidFill>
              </a:rPr>
              <a:t>I</a:t>
            </a:r>
            <a:r>
              <a:rPr lang="en-US" sz="6600" b="1" dirty="0" err="1" smtClean="0">
                <a:solidFill>
                  <a:schemeClr val="tx2"/>
                </a:solidFill>
              </a:rPr>
              <a:t>nformasi</a:t>
            </a:r>
            <a:endParaRPr lang="en-US" sz="6600" b="1" dirty="0" smtClean="0">
              <a:solidFill>
                <a:schemeClr val="tx2"/>
              </a:solidFill>
            </a:endParaRPr>
          </a:p>
          <a:p>
            <a:pPr algn="ctr">
              <a:buNone/>
            </a:pPr>
            <a:endParaRPr lang="en-US" sz="72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subTnLst>
                                    <p:audio>
                                      <p:cMediaNode>
                                        <p:cTn display="0" masterRel="sameClick">
                                          <p:stCondLst>
                                            <p:cond evt="begin" delay="0">
                                              <p:tn val="10"/>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8515350" cy="4495800"/>
          </a:xfrm>
          <a:solidFill>
            <a:schemeClr val="accent1">
              <a:lumMod val="50000"/>
            </a:schemeClr>
          </a:solidFill>
        </p:spPr>
        <p:txBody>
          <a:bodyPr/>
          <a:lstStyle/>
          <a:p>
            <a:pPr algn="ctr">
              <a:buNone/>
            </a:pPr>
            <a:r>
              <a:rPr lang="en-US" sz="6000" dirty="0" smtClean="0"/>
              <a:t>M</a:t>
            </a:r>
            <a:r>
              <a:rPr lang="en-US" sz="3200" dirty="0" smtClean="0"/>
              <a:t>ulti Media </a:t>
            </a:r>
            <a:r>
              <a:rPr lang="en-US" sz="3200" dirty="0" err="1" smtClean="0"/>
              <a:t>sering</a:t>
            </a:r>
            <a:r>
              <a:rPr lang="en-US" sz="3200" dirty="0" smtClean="0"/>
              <a:t> </a:t>
            </a:r>
            <a:r>
              <a:rPr lang="en-US" sz="3200" dirty="0" err="1" smtClean="0"/>
              <a:t>diartikan</a:t>
            </a:r>
            <a:r>
              <a:rPr lang="en-US" sz="3200" dirty="0" smtClean="0"/>
              <a:t> </a:t>
            </a:r>
            <a:r>
              <a:rPr lang="en-US" sz="3200" dirty="0" err="1" smtClean="0"/>
              <a:t>sebagai</a:t>
            </a:r>
            <a:r>
              <a:rPr lang="en-US" sz="3200" dirty="0" smtClean="0"/>
              <a:t> </a:t>
            </a:r>
            <a:r>
              <a:rPr lang="en-US" sz="3200" dirty="0" err="1" smtClean="0"/>
              <a:t>gabungan</a:t>
            </a:r>
            <a:r>
              <a:rPr lang="en-US" sz="3200" dirty="0" smtClean="0"/>
              <a:t> </a:t>
            </a:r>
            <a:r>
              <a:rPr lang="en-US" sz="3200" dirty="0" err="1" smtClean="0"/>
              <a:t>banyak</a:t>
            </a:r>
            <a:r>
              <a:rPr lang="en-US" sz="3200" dirty="0" smtClean="0"/>
              <a:t> media </a:t>
            </a:r>
            <a:r>
              <a:rPr lang="en-US" sz="3200" dirty="0" err="1" smtClean="0"/>
              <a:t>atau</a:t>
            </a:r>
            <a:r>
              <a:rPr lang="en-US" sz="3200" dirty="0" smtClean="0"/>
              <a:t> </a:t>
            </a:r>
            <a:r>
              <a:rPr lang="en-US" sz="3200" dirty="0" err="1" smtClean="0"/>
              <a:t>setidak-tidaknya</a:t>
            </a:r>
            <a:r>
              <a:rPr lang="en-US" sz="3200" dirty="0" smtClean="0"/>
              <a:t> </a:t>
            </a:r>
            <a:r>
              <a:rPr lang="en-US" sz="3200" dirty="0" err="1" smtClean="0"/>
              <a:t>terdiri</a:t>
            </a:r>
            <a:r>
              <a:rPr lang="en-US" sz="3200" dirty="0" smtClean="0"/>
              <a:t> </a:t>
            </a:r>
            <a:r>
              <a:rPr lang="en-US" sz="3200" dirty="0" err="1" smtClean="0"/>
              <a:t>lebih</a:t>
            </a:r>
            <a:r>
              <a:rPr lang="en-US" sz="3200" dirty="0" smtClean="0"/>
              <a:t> </a:t>
            </a:r>
            <a:r>
              <a:rPr lang="en-US" sz="3200" dirty="0" err="1" smtClean="0"/>
              <a:t>dari</a:t>
            </a:r>
            <a:r>
              <a:rPr lang="en-US" sz="3200" dirty="0" smtClean="0"/>
              <a:t> </a:t>
            </a:r>
            <a:r>
              <a:rPr lang="en-US" sz="3200" dirty="0" err="1" smtClean="0"/>
              <a:t>satu</a:t>
            </a:r>
            <a:r>
              <a:rPr lang="en-US" sz="3200" dirty="0" smtClean="0"/>
              <a:t> media. Multi Media </a:t>
            </a:r>
            <a:r>
              <a:rPr lang="en-US" sz="3200" dirty="0" err="1" smtClean="0"/>
              <a:t>dapat</a:t>
            </a:r>
            <a:r>
              <a:rPr lang="en-US" sz="3200" dirty="0" smtClean="0"/>
              <a:t> </a:t>
            </a:r>
            <a:r>
              <a:rPr lang="en-US" sz="3200" dirty="0" err="1" smtClean="0"/>
              <a:t>diartikan</a:t>
            </a:r>
            <a:r>
              <a:rPr lang="en-US" sz="3200" dirty="0" smtClean="0"/>
              <a:t> </a:t>
            </a:r>
            <a:r>
              <a:rPr lang="en-US" sz="3200" dirty="0" err="1" smtClean="0"/>
              <a:t>sebagai</a:t>
            </a:r>
            <a:r>
              <a:rPr lang="en-US" sz="3200" dirty="0" smtClean="0"/>
              <a:t> </a:t>
            </a:r>
            <a:r>
              <a:rPr lang="en-US" sz="3200" dirty="0" err="1" smtClean="0"/>
              <a:t>komputer</a:t>
            </a:r>
            <a:r>
              <a:rPr lang="en-US" sz="3200" dirty="0" smtClean="0"/>
              <a:t> yang </a:t>
            </a:r>
            <a:r>
              <a:rPr lang="en-US" sz="3200" dirty="0" err="1" smtClean="0"/>
              <a:t>dilengkapi</a:t>
            </a:r>
            <a:r>
              <a:rPr lang="en-US" sz="3200" dirty="0" smtClean="0"/>
              <a:t> </a:t>
            </a:r>
            <a:r>
              <a:rPr lang="en-US" sz="3200" dirty="0" err="1" smtClean="0"/>
              <a:t>dengan</a:t>
            </a:r>
            <a:r>
              <a:rPr lang="en-US" sz="3200" dirty="0" smtClean="0"/>
              <a:t> CD-player, sound, card, speaker </a:t>
            </a:r>
            <a:r>
              <a:rPr lang="en-US" sz="3200" dirty="0" err="1" smtClean="0"/>
              <a:t>dengan</a:t>
            </a:r>
            <a:r>
              <a:rPr lang="en-US" sz="3200" dirty="0" smtClean="0"/>
              <a:t> </a:t>
            </a:r>
            <a:r>
              <a:rPr lang="en-US" sz="3200" dirty="0" err="1" smtClean="0"/>
              <a:t>kemampuan</a:t>
            </a:r>
            <a:r>
              <a:rPr lang="en-US" sz="3200" dirty="0" smtClean="0"/>
              <a:t> </a:t>
            </a:r>
            <a:r>
              <a:rPr lang="en-US" sz="3200" dirty="0" err="1" smtClean="0"/>
              <a:t>memproses</a:t>
            </a:r>
            <a:r>
              <a:rPr lang="en-US" sz="3200" dirty="0" smtClean="0"/>
              <a:t> </a:t>
            </a:r>
            <a:r>
              <a:rPr lang="en-US" sz="3200" dirty="0" err="1" smtClean="0"/>
              <a:t>gambar</a:t>
            </a:r>
            <a:r>
              <a:rPr lang="en-US" sz="3200" dirty="0" smtClean="0"/>
              <a:t> </a:t>
            </a:r>
            <a:r>
              <a:rPr lang="en-US" sz="3200" dirty="0" err="1" smtClean="0"/>
              <a:t>gerak</a:t>
            </a:r>
            <a:r>
              <a:rPr lang="en-US" sz="3200" dirty="0" smtClean="0"/>
              <a:t>, audio </a:t>
            </a:r>
            <a:r>
              <a:rPr lang="en-US" sz="3200" dirty="0" err="1" smtClean="0"/>
              <a:t>dan</a:t>
            </a:r>
            <a:r>
              <a:rPr lang="en-US" sz="3200" dirty="0" smtClean="0"/>
              <a:t> </a:t>
            </a:r>
            <a:r>
              <a:rPr lang="en-US" sz="3200" dirty="0" err="1" smtClean="0"/>
              <a:t>grafis</a:t>
            </a:r>
            <a:r>
              <a:rPr lang="en-US" sz="3200" dirty="0" smtClean="0"/>
              <a:t> </a:t>
            </a:r>
            <a:r>
              <a:rPr lang="en-US" sz="3200" dirty="0" err="1" smtClean="0"/>
              <a:t>dalam</a:t>
            </a:r>
            <a:r>
              <a:rPr lang="en-US" sz="3200" dirty="0" smtClean="0"/>
              <a:t> </a:t>
            </a:r>
            <a:r>
              <a:rPr lang="en-US" sz="3200" dirty="0" err="1" smtClean="0"/>
              <a:t>resolusi</a:t>
            </a:r>
            <a:r>
              <a:rPr lang="en-US" sz="3200" dirty="0" smtClean="0"/>
              <a:t> yang </a:t>
            </a:r>
            <a:r>
              <a:rPr lang="en-US" sz="3200" dirty="0" err="1" smtClean="0"/>
              <a:t>tinggi</a:t>
            </a:r>
            <a:r>
              <a:rPr lang="en-US" sz="3200" dirty="0" smtClean="0"/>
              <a:t>.</a:t>
            </a:r>
          </a:p>
          <a:p>
            <a:pPr algn="ct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591550" cy="4343400"/>
          </a:xfrm>
          <a:solidFill>
            <a:srgbClr val="002060"/>
          </a:solidFill>
        </p:spPr>
        <p:txBody>
          <a:bodyPr/>
          <a:lstStyle/>
          <a:p>
            <a:pPr algn="just">
              <a:buNone/>
            </a:pPr>
            <a:r>
              <a:rPr lang="en-US" sz="3200" b="1" dirty="0" smtClean="0"/>
              <a:t>P</a:t>
            </a:r>
            <a:r>
              <a:rPr lang="en-US" sz="3200" dirty="0" smtClean="0"/>
              <a:t>rogram Multi Media </a:t>
            </a:r>
            <a:r>
              <a:rPr lang="en-US" sz="3200" dirty="0" err="1" smtClean="0"/>
              <a:t>dapat</a:t>
            </a:r>
            <a:r>
              <a:rPr lang="en-US" sz="3200" dirty="0" smtClean="0"/>
              <a:t> </a:t>
            </a:r>
            <a:r>
              <a:rPr lang="en-US" sz="3200" dirty="0" err="1" smtClean="0"/>
              <a:t>digolongkan</a:t>
            </a:r>
            <a:r>
              <a:rPr lang="en-US" sz="3200" dirty="0" smtClean="0"/>
              <a:t> </a:t>
            </a:r>
            <a:r>
              <a:rPr lang="en-US" sz="3200" dirty="0" err="1" smtClean="0"/>
              <a:t>dalam</a:t>
            </a:r>
            <a:r>
              <a:rPr lang="en-US" sz="3200" dirty="0" smtClean="0"/>
              <a:t> </a:t>
            </a:r>
            <a:r>
              <a:rPr lang="en-US" sz="3200" dirty="0" err="1" smtClean="0"/>
              <a:t>empat</a:t>
            </a:r>
            <a:r>
              <a:rPr lang="en-US" sz="3200" dirty="0" smtClean="0"/>
              <a:t> </a:t>
            </a:r>
            <a:r>
              <a:rPr lang="en-US" sz="3200" dirty="0" err="1" smtClean="0"/>
              <a:t>kategori</a:t>
            </a:r>
            <a:r>
              <a:rPr lang="en-US" sz="3200" dirty="0" smtClean="0"/>
              <a:t> </a:t>
            </a:r>
            <a:r>
              <a:rPr lang="en-US" sz="3200" dirty="0" err="1" smtClean="0"/>
              <a:t>sebagai</a:t>
            </a:r>
            <a:r>
              <a:rPr lang="en-US" sz="3200" dirty="0" smtClean="0"/>
              <a:t> </a:t>
            </a:r>
            <a:r>
              <a:rPr lang="en-US" sz="3200" dirty="0" err="1" smtClean="0"/>
              <a:t>berikut</a:t>
            </a:r>
            <a:r>
              <a:rPr lang="en-US" sz="3200" dirty="0" smtClean="0"/>
              <a:t> :</a:t>
            </a:r>
          </a:p>
          <a:p>
            <a:pPr marL="514350" lvl="0" indent="-514350" algn="just">
              <a:buAutoNum type="arabicPeriod"/>
            </a:pPr>
            <a:r>
              <a:rPr lang="en-US" sz="3200" dirty="0" err="1" smtClean="0"/>
              <a:t>Hiburan</a:t>
            </a:r>
            <a:r>
              <a:rPr lang="en-US" sz="3200" dirty="0" smtClean="0"/>
              <a:t> ( entertainment )</a:t>
            </a:r>
          </a:p>
          <a:p>
            <a:pPr marL="514350" lvl="0" indent="-514350" algn="just">
              <a:buAutoNum type="arabicPeriod"/>
            </a:pPr>
            <a:r>
              <a:rPr lang="en-US" sz="3200" dirty="0" err="1" smtClean="0"/>
              <a:t>Pendidikan</a:t>
            </a:r>
            <a:r>
              <a:rPr lang="en-US" sz="3200" dirty="0" smtClean="0"/>
              <a:t> ( formal </a:t>
            </a:r>
            <a:r>
              <a:rPr lang="en-US" sz="3200" dirty="0" err="1" smtClean="0"/>
              <a:t>dan</a:t>
            </a:r>
            <a:r>
              <a:rPr lang="en-US" sz="3200" dirty="0" smtClean="0"/>
              <a:t> formal ) </a:t>
            </a:r>
            <a:r>
              <a:rPr lang="en-US" sz="3200" dirty="0" err="1" smtClean="0"/>
              <a:t>dalam</a:t>
            </a:r>
            <a:r>
              <a:rPr lang="en-US" sz="3200" dirty="0" smtClean="0"/>
              <a:t> </a:t>
            </a:r>
            <a:r>
              <a:rPr lang="en-US" sz="3200" dirty="0" err="1" smtClean="0"/>
              <a:t>pengayaan</a:t>
            </a:r>
            <a:r>
              <a:rPr lang="en-US" sz="3200" dirty="0" smtClean="0"/>
              <a:t> </a:t>
            </a:r>
            <a:r>
              <a:rPr lang="en-US" sz="3200" dirty="0" err="1" smtClean="0"/>
              <a:t>dan</a:t>
            </a:r>
            <a:r>
              <a:rPr lang="en-US" sz="3200" dirty="0" smtClean="0"/>
              <a:t> </a:t>
            </a:r>
            <a:r>
              <a:rPr lang="en-US" sz="3200" dirty="0" err="1" smtClean="0"/>
              <a:t>penyegaran</a:t>
            </a:r>
            <a:r>
              <a:rPr lang="en-US" sz="3200" dirty="0" smtClean="0"/>
              <a:t>.</a:t>
            </a:r>
          </a:p>
          <a:p>
            <a:pPr marL="514350" lvl="0" indent="-514350" algn="just">
              <a:buAutoNum type="arabicPeriod"/>
            </a:pPr>
            <a:r>
              <a:rPr lang="en-US" sz="3200" dirty="0" err="1" smtClean="0"/>
              <a:t>Referensi</a:t>
            </a:r>
            <a:r>
              <a:rPr lang="en-US" sz="3200" dirty="0" smtClean="0"/>
              <a:t> ( </a:t>
            </a:r>
            <a:r>
              <a:rPr lang="en-US" sz="3200" dirty="0" err="1" smtClean="0"/>
              <a:t>ensiklopedia</a:t>
            </a:r>
            <a:r>
              <a:rPr lang="en-US" sz="3200" dirty="0" smtClean="0"/>
              <a:t> )</a:t>
            </a:r>
          </a:p>
          <a:p>
            <a:pPr marL="514350" lvl="0" indent="-514350" algn="just">
              <a:buAutoNum type="arabicPeriod"/>
            </a:pPr>
            <a:r>
              <a:rPr lang="en-US" sz="3200" dirty="0" err="1" smtClean="0"/>
              <a:t>Bisnis</a:t>
            </a:r>
            <a:r>
              <a:rPr lang="en-US" sz="3200" dirty="0" smtClean="0"/>
              <a:t> ( company profile, program </a:t>
            </a:r>
            <a:r>
              <a:rPr lang="en-US" sz="3200" dirty="0" err="1" smtClean="0"/>
              <a:t>finansial</a:t>
            </a:r>
            <a:r>
              <a:rPr lang="en-US" sz="3200" dirty="0" smtClean="0"/>
              <a:t> )</a:t>
            </a:r>
          </a:p>
          <a:p>
            <a:pPr algn="just"/>
            <a:r>
              <a:rPr lang="en-US" sz="3200" dirty="0" smtClean="0"/>
              <a:t> </a:t>
            </a:r>
          </a:p>
          <a:p>
            <a:pPr algn="just">
              <a:buNone/>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1"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1" end="1"/>
                                            </p:txEl>
                                          </p:spTgt>
                                        </p:tgtEl>
                                        <p:attrNameLst>
                                          <p:attrName>fill.type</p:attrName>
                                        </p:attrNameLst>
                                      </p:cBhvr>
                                      <p:to>
                                        <p:strVal val="solid"/>
                                      </p:to>
                                    </p:set>
                                  </p:childTnLst>
                                  <p:subTnLst>
                                    <p:audio>
                                      <p:cMediaNode>
                                        <p:cTn display="0" masterRel="sameClick">
                                          <p:stCondLst>
                                            <p:cond evt="begin" delay="0">
                                              <p:tn val="19"/>
                                            </p:cond>
                                          </p:stCondLst>
                                          <p:endCondLst>
                                            <p:cond evt="onStopAudio" delay="0">
                                              <p:tgtEl>
                                                <p:sldTgt/>
                                              </p:tgtEl>
                                            </p:cond>
                                          </p:endCondLst>
                                        </p:cTn>
                                        <p:tgtEl>
                                          <p:sndTgt r:embed="rId3" name="type.wav" builtIn="1"/>
                                        </p:tgtEl>
                                      </p:cMediaNode>
                                    </p:audio>
                                  </p:sub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8"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2" end="2"/>
                                            </p:txEl>
                                          </p:spTgt>
                                        </p:tgtEl>
                                        <p:attrNameLst>
                                          <p:attrName>fill.type</p:attrName>
                                        </p:attrNameLst>
                                      </p:cBhvr>
                                      <p:to>
                                        <p:strVal val="solid"/>
                                      </p:to>
                                    </p:set>
                                  </p:childTnLst>
                                  <p:subTnLst>
                                    <p:audio>
                                      <p:cMediaNode>
                                        <p:cTn display="0" masterRel="sameClick">
                                          <p:stCondLst>
                                            <p:cond evt="begin" delay="0">
                                              <p:tn val="26"/>
                                            </p:cond>
                                          </p:stCondLst>
                                          <p:endCondLst>
                                            <p:cond evt="onStopAudio" delay="0">
                                              <p:tgtEl>
                                                <p:sldTgt/>
                                              </p:tgtEl>
                                            </p:cond>
                                          </p:endCondLst>
                                        </p:cTn>
                                        <p:tgtEl>
                                          <p:sndTgt r:embed="rId3" name="type.wav" builtIn="1"/>
                                        </p:tgtEl>
                                      </p:cMediaNode>
                                    </p:audio>
                                  </p:sub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35"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3" end="3"/>
                                            </p:txEl>
                                          </p:spTgt>
                                        </p:tgtEl>
                                        <p:attrNameLst>
                                          <p:attrName>fill.type</p:attrName>
                                        </p:attrNameLst>
                                      </p:cBhvr>
                                      <p:to>
                                        <p:strVal val="solid"/>
                                      </p:to>
                                    </p:set>
                                  </p:childTnLst>
                                  <p:subTnLst>
                                    <p:audio>
                                      <p:cMediaNode>
                                        <p:cTn display="0" masterRel="sameClick">
                                          <p:stCondLst>
                                            <p:cond evt="begin" delay="0">
                                              <p:tn val="33"/>
                                            </p:cond>
                                          </p:stCondLst>
                                          <p:endCondLst>
                                            <p:cond evt="onStopAudio" delay="0">
                                              <p:tgtEl>
                                                <p:sldTgt/>
                                              </p:tgtEl>
                                            </p:cond>
                                          </p:endCondLst>
                                        </p:cTn>
                                        <p:tgtEl>
                                          <p:sndTgt r:embed="rId3" name="type.wav" builtIn="1"/>
                                        </p:tgtEl>
                                      </p:cMediaNode>
                                    </p:audio>
                                  </p:sub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42"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4" end="4"/>
                                            </p:txEl>
                                          </p:spTgt>
                                        </p:tgtEl>
                                        <p:attrNameLst>
                                          <p:attrName>fill.type</p:attrName>
                                        </p:attrNameLst>
                                      </p:cBhvr>
                                      <p:to>
                                        <p:strVal val="solid"/>
                                      </p:to>
                                    </p:set>
                                  </p:childTnLst>
                                  <p:subTnLst>
                                    <p:audio>
                                      <p:cMediaNode>
                                        <p:cTn display="0" masterRel="sameClick">
                                          <p:stCondLst>
                                            <p:cond evt="begin" delay="0">
                                              <p:tn val="40"/>
                                            </p:cond>
                                          </p:stCondLst>
                                          <p:endCondLst>
                                            <p:cond evt="onStopAudio" delay="0">
                                              <p:tgtEl>
                                                <p:sldTgt/>
                                              </p:tgtEl>
                                            </p:cond>
                                          </p:endCondLst>
                                        </p:cTn>
                                        <p:tgtEl>
                                          <p:sndTgt r:embed="rId3" name="type.wav" builtIn="1"/>
                                        </p:tgtEl>
                                      </p:cMediaNode>
                                    </p:audio>
                                  </p:sub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9"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51" dur="80"/>
                                        <p:tgtEl>
                                          <p:spTgt spid="3">
                                            <p:txEl>
                                              <p:pRg st="5" end="5"/>
                                            </p:txEl>
                                          </p:spTgt>
                                        </p:tgtEl>
                                        <p:attrNameLst>
                                          <p:attrName>fill.type</p:attrName>
                                        </p:attrNameLst>
                                      </p:cBhvr>
                                      <p:to>
                                        <p:strVal val="solid"/>
                                      </p:to>
                                    </p:set>
                                  </p:childTnLst>
                                  <p:subTnLst>
                                    <p:audio>
                                      <p:cMediaNode>
                                        <p:cTn display="0" masterRel="sameClick">
                                          <p:stCondLst>
                                            <p:cond evt="begin" delay="0">
                                              <p:tn val="47"/>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09800"/>
            <a:ext cx="8915400" cy="4267200"/>
          </a:xfrm>
          <a:solidFill>
            <a:schemeClr val="accent6">
              <a:lumMod val="50000"/>
            </a:schemeClr>
          </a:solidFill>
        </p:spPr>
        <p:txBody>
          <a:bodyPr/>
          <a:lstStyle/>
          <a:p>
            <a:pPr>
              <a:buNone/>
            </a:pPr>
            <a:r>
              <a:rPr lang="en-US" dirty="0" smtClean="0"/>
              <a:t>E- dukasi.net </a:t>
            </a:r>
            <a:r>
              <a:rPr lang="en-US" dirty="0" err="1" smtClean="0"/>
              <a:t>dikembangkan</a:t>
            </a:r>
            <a:r>
              <a:rPr lang="en-US" dirty="0" smtClean="0"/>
              <a:t> </a:t>
            </a:r>
            <a:r>
              <a:rPr lang="en-US" dirty="0" err="1" smtClean="0"/>
              <a:t>untuk</a:t>
            </a:r>
            <a:r>
              <a:rPr lang="en-US" dirty="0" smtClean="0"/>
              <a:t> </a:t>
            </a:r>
            <a:r>
              <a:rPr lang="en-US" dirty="0" err="1" smtClean="0"/>
              <a:t>memfasilitasi</a:t>
            </a:r>
            <a:r>
              <a:rPr lang="en-US" dirty="0" smtClean="0"/>
              <a:t> </a:t>
            </a:r>
            <a:r>
              <a:rPr lang="en-US" dirty="0" err="1" smtClean="0"/>
              <a:t>berbagai</a:t>
            </a:r>
            <a:r>
              <a:rPr lang="en-US" dirty="0" smtClean="0"/>
              <a:t> </a:t>
            </a:r>
            <a:r>
              <a:rPr lang="en-US" dirty="0" err="1" smtClean="0"/>
              <a:t>hal</a:t>
            </a:r>
            <a:r>
              <a:rPr lang="en-US" dirty="0" smtClean="0"/>
              <a:t> </a:t>
            </a:r>
            <a:r>
              <a:rPr lang="en-US" dirty="0" err="1" smtClean="0"/>
              <a:t>dengan</a:t>
            </a:r>
            <a:r>
              <a:rPr lang="en-US" dirty="0" smtClean="0"/>
              <a:t> </a:t>
            </a:r>
            <a:r>
              <a:rPr lang="en-US" dirty="0" err="1" smtClean="0"/>
              <a:t>tujuan</a:t>
            </a:r>
            <a:r>
              <a:rPr lang="en-US" dirty="0" smtClean="0"/>
              <a:t> :</a:t>
            </a:r>
          </a:p>
          <a:p>
            <a:pPr marL="514350" indent="-514350">
              <a:buAutoNum type="arabicPeriod"/>
            </a:pPr>
            <a:r>
              <a:rPr lang="en-US" dirty="0" err="1" smtClean="0"/>
              <a:t>Tersedianya</a:t>
            </a:r>
            <a:r>
              <a:rPr lang="en-US" dirty="0" smtClean="0"/>
              <a:t> </a:t>
            </a:r>
            <a:r>
              <a:rPr lang="en-US" dirty="0" err="1" smtClean="0"/>
              <a:t>berbagai</a:t>
            </a:r>
            <a:r>
              <a:rPr lang="en-US" dirty="0" smtClean="0"/>
              <a:t> </a:t>
            </a:r>
            <a:r>
              <a:rPr lang="en-US" dirty="0" err="1" smtClean="0"/>
              <a:t>bahan</a:t>
            </a:r>
            <a:r>
              <a:rPr lang="en-US" dirty="0" smtClean="0"/>
              <a:t> </a:t>
            </a:r>
            <a:r>
              <a:rPr lang="en-US" dirty="0" err="1" smtClean="0"/>
              <a:t>belajar</a:t>
            </a:r>
            <a:r>
              <a:rPr lang="en-US" dirty="0" smtClean="0"/>
              <a:t> </a:t>
            </a:r>
            <a:r>
              <a:rPr lang="en-US" dirty="0" err="1" smtClean="0"/>
              <a:t>berbasis</a:t>
            </a:r>
            <a:r>
              <a:rPr lang="en-US" dirty="0" smtClean="0"/>
              <a:t> web yang </a:t>
            </a:r>
            <a:r>
              <a:rPr lang="en-US" dirty="0" err="1" smtClean="0"/>
              <a:t>sesuai</a:t>
            </a:r>
            <a:r>
              <a:rPr lang="en-US" dirty="0" smtClean="0"/>
              <a:t> </a:t>
            </a:r>
            <a:r>
              <a:rPr lang="en-US" dirty="0" err="1" smtClean="0"/>
              <a:t>dengan</a:t>
            </a:r>
            <a:r>
              <a:rPr lang="en-US" dirty="0" smtClean="0"/>
              <a:t> </a:t>
            </a:r>
            <a:r>
              <a:rPr lang="en-US" dirty="0" err="1" smtClean="0"/>
              <a:t>kebutuhan</a:t>
            </a:r>
            <a:r>
              <a:rPr lang="en-US" dirty="0" smtClean="0"/>
              <a:t> </a:t>
            </a:r>
            <a:r>
              <a:rPr lang="en-US" dirty="0" err="1" smtClean="0"/>
              <a:t>komunitas</a:t>
            </a:r>
            <a:r>
              <a:rPr lang="en-US" dirty="0" smtClean="0"/>
              <a:t> </a:t>
            </a:r>
            <a:r>
              <a:rPr lang="en-US" dirty="0" err="1" smtClean="0"/>
              <a:t>pendidikan</a:t>
            </a:r>
            <a:r>
              <a:rPr lang="en-US" dirty="0" smtClean="0"/>
              <a:t>.</a:t>
            </a:r>
          </a:p>
          <a:p>
            <a:pPr marL="514350" indent="-514350">
              <a:buAutoNum type="arabicPeriod"/>
            </a:pPr>
            <a:r>
              <a:rPr lang="en-US" dirty="0" err="1" smtClean="0"/>
              <a:t>Terjadinya</a:t>
            </a:r>
            <a:r>
              <a:rPr lang="en-US" dirty="0" smtClean="0"/>
              <a:t> </a:t>
            </a:r>
            <a:r>
              <a:rPr lang="en-US" dirty="0" err="1" smtClean="0"/>
              <a:t>komunikasi</a:t>
            </a:r>
            <a:r>
              <a:rPr lang="en-US" dirty="0" smtClean="0"/>
              <a:t> </a:t>
            </a:r>
            <a:r>
              <a:rPr lang="en-US" dirty="0" err="1" smtClean="0"/>
              <a:t>dan</a:t>
            </a:r>
            <a:r>
              <a:rPr lang="en-US" dirty="0" smtClean="0"/>
              <a:t> </a:t>
            </a:r>
            <a:r>
              <a:rPr lang="en-US" dirty="0" err="1" smtClean="0"/>
              <a:t>kolaburasi</a:t>
            </a:r>
            <a:r>
              <a:rPr lang="en-US" dirty="0" smtClean="0"/>
              <a:t> </a:t>
            </a:r>
            <a:r>
              <a:rPr lang="en-US" dirty="0" err="1" smtClean="0"/>
              <a:t>antarkomunitas</a:t>
            </a:r>
            <a:r>
              <a:rPr lang="en-US" dirty="0" smtClean="0"/>
              <a:t> </a:t>
            </a:r>
            <a:r>
              <a:rPr lang="en-US" dirty="0" err="1" smtClean="0"/>
              <a:t>pendidikan</a:t>
            </a:r>
            <a:r>
              <a:rPr lang="en-US" dirty="0" smtClean="0"/>
              <a:t>.</a:t>
            </a:r>
          </a:p>
          <a:p>
            <a:pPr marL="514350" indent="-514350">
              <a:buAutoNum type="arabicPeriod"/>
            </a:pPr>
            <a:r>
              <a:rPr lang="en-US" dirty="0" err="1" smtClean="0"/>
              <a:t>Terbentuknya</a:t>
            </a:r>
            <a:r>
              <a:rPr lang="en-US" dirty="0" smtClean="0"/>
              <a:t> </a:t>
            </a:r>
            <a:r>
              <a:rPr lang="en-US" dirty="0" err="1" smtClean="0"/>
              <a:t>budaya</a:t>
            </a:r>
            <a:r>
              <a:rPr lang="en-US" dirty="0" smtClean="0"/>
              <a:t> </a:t>
            </a:r>
            <a:r>
              <a:rPr lang="en-US" dirty="0" err="1" smtClean="0"/>
              <a:t>belajar</a:t>
            </a:r>
            <a:r>
              <a:rPr lang="en-US" dirty="0" smtClean="0"/>
              <a:t> </a:t>
            </a:r>
            <a:r>
              <a:rPr lang="en-US" dirty="0" err="1" smtClean="0"/>
              <a:t>dengan</a:t>
            </a:r>
            <a:r>
              <a:rPr lang="en-US" dirty="0" smtClean="0"/>
              <a:t> </a:t>
            </a:r>
            <a:r>
              <a:rPr lang="en-US" dirty="0" err="1" smtClean="0"/>
              <a:t>memanfaatkan</a:t>
            </a:r>
            <a:r>
              <a:rPr lang="en-US" dirty="0" smtClean="0"/>
              <a:t> </a:t>
            </a:r>
            <a:r>
              <a:rPr lang="en-US" dirty="0" err="1" smtClean="0"/>
              <a:t>teknologi</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komunikasi</a:t>
            </a:r>
            <a:r>
              <a:rPr lang="en-US" dirty="0" smtClean="0"/>
              <a: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1"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1" end="1"/>
                                            </p:txEl>
                                          </p:spTgt>
                                        </p:tgtEl>
                                        <p:attrNameLst>
                                          <p:attrName>fill.type</p:attrName>
                                        </p:attrNameLst>
                                      </p:cBhvr>
                                      <p:to>
                                        <p:strVal val="solid"/>
                                      </p:to>
                                    </p:set>
                                  </p:childTnLst>
                                  <p:subTnLst>
                                    <p:audio>
                                      <p:cMediaNode>
                                        <p:cTn display="0" masterRel="sameClick">
                                          <p:stCondLst>
                                            <p:cond evt="begin" delay="0">
                                              <p:tn val="19"/>
                                            </p:cond>
                                          </p:stCondLst>
                                          <p:endCondLst>
                                            <p:cond evt="onStopAudio" delay="0">
                                              <p:tgtEl>
                                                <p:sldTgt/>
                                              </p:tgtEl>
                                            </p:cond>
                                          </p:endCondLst>
                                        </p:cTn>
                                        <p:tgtEl>
                                          <p:sndTgt r:embed="rId3" name="type.wav" builtIn="1"/>
                                        </p:tgtEl>
                                      </p:cMediaNode>
                                    </p:audio>
                                  </p:sub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8"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2" end="2"/>
                                            </p:txEl>
                                          </p:spTgt>
                                        </p:tgtEl>
                                        <p:attrNameLst>
                                          <p:attrName>fill.type</p:attrName>
                                        </p:attrNameLst>
                                      </p:cBhvr>
                                      <p:to>
                                        <p:strVal val="solid"/>
                                      </p:to>
                                    </p:set>
                                  </p:childTnLst>
                                  <p:subTnLst>
                                    <p:audio>
                                      <p:cMediaNode>
                                        <p:cTn display="0" masterRel="sameClick">
                                          <p:stCondLst>
                                            <p:cond evt="begin" delay="0">
                                              <p:tn val="26"/>
                                            </p:cond>
                                          </p:stCondLst>
                                          <p:endCondLst>
                                            <p:cond evt="onStopAudio" delay="0">
                                              <p:tgtEl>
                                                <p:sldTgt/>
                                              </p:tgtEl>
                                            </p:cond>
                                          </p:endCondLst>
                                        </p:cTn>
                                        <p:tgtEl>
                                          <p:sndTgt r:embed="rId3" name="type.wav" builtIn="1"/>
                                        </p:tgtEl>
                                      </p:cMediaNode>
                                    </p:audio>
                                  </p:sub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35"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3" end="3"/>
                                            </p:txEl>
                                          </p:spTgt>
                                        </p:tgtEl>
                                        <p:attrNameLst>
                                          <p:attrName>fill.type</p:attrName>
                                        </p:attrNameLst>
                                      </p:cBhvr>
                                      <p:to>
                                        <p:strVal val="solid"/>
                                      </p:to>
                                    </p:set>
                                  </p:childTnLst>
                                  <p:subTnLst>
                                    <p:audio>
                                      <p:cMediaNode>
                                        <p:cTn display="0" masterRel="sameClick">
                                          <p:stCondLst>
                                            <p:cond evt="begin" delay="0">
                                              <p:tn val="33"/>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057400"/>
            <a:ext cx="8591550" cy="4572000"/>
          </a:xfrm>
          <a:solidFill>
            <a:srgbClr val="FFFF00"/>
          </a:solidFill>
        </p:spPr>
        <p:txBody>
          <a:bodyPr/>
          <a:lstStyle/>
          <a:p>
            <a:pPr marL="342900" lvl="2" indent="-342900" algn="ctr">
              <a:buNone/>
            </a:pPr>
            <a:r>
              <a:rPr lang="en-US" sz="7200" b="1" dirty="0" err="1" smtClean="0">
                <a:solidFill>
                  <a:srgbClr val="FF0000"/>
                </a:solidFill>
              </a:rPr>
              <a:t>Kontribusi</a:t>
            </a:r>
            <a:r>
              <a:rPr lang="en-US" sz="7200" b="1" dirty="0" smtClean="0">
                <a:solidFill>
                  <a:srgbClr val="FF0000"/>
                </a:solidFill>
              </a:rPr>
              <a:t> </a:t>
            </a:r>
            <a:r>
              <a:rPr lang="en-US" sz="7200" b="1" dirty="0" err="1" smtClean="0">
                <a:solidFill>
                  <a:srgbClr val="FF0000"/>
                </a:solidFill>
              </a:rPr>
              <a:t>Teknologi</a:t>
            </a:r>
            <a:r>
              <a:rPr lang="en-US" sz="7200" b="1" dirty="0" smtClean="0">
                <a:solidFill>
                  <a:srgbClr val="FF0000"/>
                </a:solidFill>
              </a:rPr>
              <a:t> </a:t>
            </a:r>
            <a:r>
              <a:rPr lang="en-US" sz="7200" b="1" dirty="0" err="1" smtClean="0">
                <a:solidFill>
                  <a:srgbClr val="FF0000"/>
                </a:solidFill>
              </a:rPr>
              <a:t>Informasi</a:t>
            </a:r>
            <a:r>
              <a:rPr lang="en-US" sz="7200" b="1" dirty="0" smtClean="0">
                <a:solidFill>
                  <a:srgbClr val="FF0000"/>
                </a:solidFill>
              </a:rPr>
              <a:t> </a:t>
            </a:r>
            <a:r>
              <a:rPr lang="en-US" sz="7200" b="1" dirty="0" err="1" smtClean="0">
                <a:solidFill>
                  <a:srgbClr val="FF0000"/>
                </a:solidFill>
              </a:rPr>
              <a:t>dalam</a:t>
            </a:r>
            <a:r>
              <a:rPr lang="en-US" sz="7200" b="1" dirty="0" smtClean="0">
                <a:solidFill>
                  <a:srgbClr val="FF0000"/>
                </a:solidFill>
              </a:rPr>
              <a:t> </a:t>
            </a:r>
            <a:r>
              <a:rPr lang="en-US" sz="7200" b="1" dirty="0" err="1" smtClean="0">
                <a:solidFill>
                  <a:srgbClr val="FF0000"/>
                </a:solidFill>
              </a:rPr>
              <a:t>pembelajaran</a:t>
            </a:r>
            <a:r>
              <a:rPr lang="en-US" sz="7200" b="1" dirty="0" smtClean="0">
                <a:solidFill>
                  <a:srgbClr val="FF0000"/>
                </a:solidFill>
              </a:rPr>
              <a:t>.</a:t>
            </a:r>
            <a:endParaRPr lang="en-US" sz="6600" b="1" dirty="0" smtClean="0">
              <a:solidFill>
                <a:srgbClr val="FF0000"/>
              </a:solidFill>
            </a:endParaRPr>
          </a:p>
          <a:p>
            <a:pPr algn="ctr">
              <a:buNone/>
            </a:pPr>
            <a:endParaRPr lang="en-US" sz="8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subTnLst>
                                    <p:audio>
                                      <p:cMediaNode>
                                        <p:cTn display="0" masterRel="sameClick">
                                          <p:stCondLst>
                                            <p:cond evt="begin" delay="0">
                                              <p:tn val="10"/>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81200"/>
            <a:ext cx="8591550" cy="4648200"/>
          </a:xfrm>
          <a:solidFill>
            <a:srgbClr val="002060"/>
          </a:solidFill>
        </p:spPr>
        <p:txBody>
          <a:bodyPr/>
          <a:lstStyle/>
          <a:p>
            <a:pPr lvl="2" algn="ctr">
              <a:buNone/>
            </a:pPr>
            <a:r>
              <a:rPr lang="en-US" sz="4800" b="1" i="1" u="sng" dirty="0" err="1" smtClean="0">
                <a:latin typeface="Monotype Corsiva" pitchFamily="66" charset="0"/>
              </a:rPr>
              <a:t>Kontribusi</a:t>
            </a:r>
            <a:r>
              <a:rPr lang="en-US" sz="4800" b="1" i="1" u="sng" dirty="0" smtClean="0">
                <a:latin typeface="Monotype Corsiva" pitchFamily="66" charset="0"/>
              </a:rPr>
              <a:t> </a:t>
            </a:r>
            <a:r>
              <a:rPr lang="en-US" sz="4800" b="1" i="1" u="sng" dirty="0" err="1" smtClean="0">
                <a:latin typeface="Monotype Corsiva" pitchFamily="66" charset="0"/>
              </a:rPr>
              <a:t>Teknologi</a:t>
            </a:r>
            <a:r>
              <a:rPr lang="en-US" sz="4800" b="1" i="1" u="sng" dirty="0" smtClean="0">
                <a:latin typeface="Monotype Corsiva" pitchFamily="66" charset="0"/>
              </a:rPr>
              <a:t> </a:t>
            </a:r>
            <a:r>
              <a:rPr lang="en-US" sz="4800" b="1" i="1" u="sng" dirty="0" err="1" smtClean="0">
                <a:latin typeface="Monotype Corsiva" pitchFamily="66" charset="0"/>
              </a:rPr>
              <a:t>Informasi</a:t>
            </a:r>
            <a:r>
              <a:rPr lang="en-US" sz="4800" b="1" i="1" u="sng" dirty="0" smtClean="0">
                <a:latin typeface="Monotype Corsiva" pitchFamily="66" charset="0"/>
              </a:rPr>
              <a:t> </a:t>
            </a:r>
            <a:r>
              <a:rPr lang="en-US" sz="4800" b="1" i="1" u="sng" dirty="0" err="1" smtClean="0">
                <a:latin typeface="Monotype Corsiva" pitchFamily="66" charset="0"/>
              </a:rPr>
              <a:t>dalam</a:t>
            </a:r>
            <a:r>
              <a:rPr lang="en-US" sz="4800" b="1" i="1" u="sng" dirty="0" smtClean="0">
                <a:latin typeface="Monotype Corsiva" pitchFamily="66" charset="0"/>
              </a:rPr>
              <a:t> </a:t>
            </a:r>
            <a:r>
              <a:rPr lang="en-US" sz="4800" b="1" i="1" u="sng" dirty="0" err="1" smtClean="0">
                <a:latin typeface="Monotype Corsiva" pitchFamily="66" charset="0"/>
              </a:rPr>
              <a:t>pembelajaran</a:t>
            </a:r>
            <a:r>
              <a:rPr lang="en-US" sz="4400" b="1" dirty="0" smtClean="0">
                <a:latin typeface="Comic Sans MS" pitchFamily="66" charset="0"/>
              </a:rPr>
              <a:t>.</a:t>
            </a:r>
            <a:endParaRPr lang="en-US" sz="4000" dirty="0" smtClean="0">
              <a:latin typeface="Comic Sans MS" pitchFamily="66" charset="0"/>
            </a:endParaRPr>
          </a:p>
          <a:p>
            <a:pPr algn="ctr">
              <a:buNone/>
            </a:pPr>
            <a:r>
              <a:rPr lang="en-US" dirty="0" err="1" smtClean="0">
                <a:latin typeface="Comic Sans MS" pitchFamily="66" charset="0"/>
              </a:rPr>
              <a:t>Dukungan</a:t>
            </a:r>
            <a:r>
              <a:rPr lang="en-US" dirty="0" smtClean="0">
                <a:latin typeface="Comic Sans MS" pitchFamily="66" charset="0"/>
              </a:rPr>
              <a:t> </a:t>
            </a:r>
            <a:r>
              <a:rPr lang="en-US" dirty="0" err="1" smtClean="0">
                <a:latin typeface="Comic Sans MS" pitchFamily="66" charset="0"/>
              </a:rPr>
              <a:t>atau</a:t>
            </a:r>
            <a:r>
              <a:rPr lang="en-US" dirty="0" smtClean="0">
                <a:latin typeface="Comic Sans MS" pitchFamily="66" charset="0"/>
              </a:rPr>
              <a:t> </a:t>
            </a:r>
            <a:r>
              <a:rPr lang="en-US" dirty="0" err="1" smtClean="0">
                <a:latin typeface="Comic Sans MS" pitchFamily="66" charset="0"/>
              </a:rPr>
              <a:t>kontribusi</a:t>
            </a:r>
            <a:r>
              <a:rPr lang="en-US" dirty="0" smtClean="0">
                <a:latin typeface="Comic Sans MS" pitchFamily="66" charset="0"/>
              </a:rPr>
              <a:t> </a:t>
            </a:r>
            <a:r>
              <a:rPr lang="en-US" dirty="0" err="1" smtClean="0">
                <a:latin typeface="Comic Sans MS" pitchFamily="66" charset="0"/>
              </a:rPr>
              <a:t>teknologi</a:t>
            </a:r>
            <a:r>
              <a:rPr lang="en-US" dirty="0" smtClean="0">
                <a:latin typeface="Comic Sans MS" pitchFamily="66" charset="0"/>
              </a:rPr>
              <a:t> </a:t>
            </a:r>
            <a:r>
              <a:rPr lang="en-US" dirty="0" err="1" smtClean="0">
                <a:latin typeface="Comic Sans MS" pitchFamily="66" charset="0"/>
              </a:rPr>
              <a:t>informasi</a:t>
            </a:r>
            <a:r>
              <a:rPr lang="en-US" dirty="0" smtClean="0">
                <a:latin typeface="Comic Sans MS" pitchFamily="66" charset="0"/>
              </a:rPr>
              <a:t> </a:t>
            </a:r>
            <a:r>
              <a:rPr lang="en-US" dirty="0" err="1" smtClean="0">
                <a:latin typeface="Comic Sans MS" pitchFamily="66" charset="0"/>
              </a:rPr>
              <a:t>dalam</a:t>
            </a:r>
            <a:r>
              <a:rPr lang="en-US" dirty="0" smtClean="0">
                <a:latin typeface="Comic Sans MS" pitchFamily="66" charset="0"/>
              </a:rPr>
              <a:t> </a:t>
            </a:r>
            <a:r>
              <a:rPr lang="en-US" dirty="0" err="1" smtClean="0">
                <a:latin typeface="Comic Sans MS" pitchFamily="66" charset="0"/>
              </a:rPr>
              <a:t>pembelajaran</a:t>
            </a:r>
            <a:r>
              <a:rPr lang="en-US" dirty="0" smtClean="0">
                <a:latin typeface="Comic Sans MS" pitchFamily="66" charset="0"/>
              </a:rPr>
              <a:t> </a:t>
            </a:r>
            <a:r>
              <a:rPr lang="en-US" dirty="0" err="1" smtClean="0">
                <a:latin typeface="Comic Sans MS" pitchFamily="66" charset="0"/>
              </a:rPr>
              <a:t>ini</a:t>
            </a:r>
            <a:r>
              <a:rPr lang="en-US" dirty="0" smtClean="0">
                <a:latin typeface="Comic Sans MS" pitchFamily="66" charset="0"/>
              </a:rPr>
              <a:t> </a:t>
            </a:r>
            <a:r>
              <a:rPr lang="en-US" dirty="0" err="1" smtClean="0">
                <a:latin typeface="Comic Sans MS" pitchFamily="66" charset="0"/>
              </a:rPr>
              <a:t>mencakup</a:t>
            </a:r>
            <a:r>
              <a:rPr lang="en-US" dirty="0" smtClean="0">
                <a:latin typeface="Comic Sans MS" pitchFamily="66" charset="0"/>
              </a:rPr>
              <a:t> </a:t>
            </a:r>
            <a:r>
              <a:rPr lang="en-US" dirty="0" err="1" smtClean="0">
                <a:latin typeface="Comic Sans MS" pitchFamily="66" charset="0"/>
              </a:rPr>
              <a:t>aspek</a:t>
            </a:r>
            <a:r>
              <a:rPr lang="en-US" dirty="0" smtClean="0">
                <a:latin typeface="Comic Sans MS" pitchFamily="66" charset="0"/>
              </a:rPr>
              <a:t> </a:t>
            </a:r>
            <a:r>
              <a:rPr lang="en-US" dirty="0" err="1" smtClean="0">
                <a:latin typeface="Comic Sans MS" pitchFamily="66" charset="0"/>
              </a:rPr>
              <a:t>infrastruktur</a:t>
            </a:r>
            <a:r>
              <a:rPr lang="en-US" dirty="0" smtClean="0">
                <a:latin typeface="Comic Sans MS" pitchFamily="66" charset="0"/>
              </a:rPr>
              <a:t> </a:t>
            </a:r>
            <a:r>
              <a:rPr lang="en-US" dirty="0" err="1" smtClean="0">
                <a:latin typeface="Comic Sans MS" pitchFamily="66" charset="0"/>
              </a:rPr>
              <a:t>informasi</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telekomunikasi</a:t>
            </a:r>
            <a:r>
              <a:rPr lang="en-US" dirty="0" smtClean="0">
                <a:latin typeface="Comic Sans MS" pitchFamily="66" charset="0"/>
              </a:rPr>
              <a:t> , </a:t>
            </a:r>
            <a:r>
              <a:rPr lang="en-US" dirty="0" err="1" smtClean="0">
                <a:latin typeface="Comic Sans MS" pitchFamily="66" charset="0"/>
              </a:rPr>
              <a:t>sumber</a:t>
            </a:r>
            <a:r>
              <a:rPr lang="en-US" dirty="0" smtClean="0">
                <a:latin typeface="Comic Sans MS" pitchFamily="66" charset="0"/>
              </a:rPr>
              <a:t> </a:t>
            </a:r>
            <a:r>
              <a:rPr lang="en-US" dirty="0" err="1" smtClean="0">
                <a:latin typeface="Comic Sans MS" pitchFamily="66" charset="0"/>
              </a:rPr>
              <a:t>daya</a:t>
            </a:r>
            <a:r>
              <a:rPr lang="en-US" dirty="0" smtClean="0">
                <a:latin typeface="Comic Sans MS" pitchFamily="66" charset="0"/>
              </a:rPr>
              <a:t> </a:t>
            </a:r>
            <a:r>
              <a:rPr lang="en-US" dirty="0" err="1" smtClean="0">
                <a:latin typeface="Comic Sans MS" pitchFamily="66" charset="0"/>
              </a:rPr>
              <a:t>manusia</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acuan</a:t>
            </a:r>
            <a:r>
              <a:rPr lang="en-US" dirty="0" smtClean="0">
                <a:latin typeface="Comic Sans MS" pitchFamily="66" charset="0"/>
              </a:rPr>
              <a:t> / </a:t>
            </a:r>
            <a:r>
              <a:rPr lang="en-US" dirty="0" err="1" smtClean="0">
                <a:latin typeface="Comic Sans MS" pitchFamily="66" charset="0"/>
              </a:rPr>
              <a:t>membelajarkan</a:t>
            </a:r>
            <a:r>
              <a:rPr lang="en-US" dirty="0" smtClean="0">
                <a:latin typeface="Comic Sans MS" pitchFamily="66" charset="0"/>
              </a:rPr>
              <a:t> </a:t>
            </a:r>
            <a:r>
              <a:rPr lang="en-US" dirty="0" err="1" smtClean="0">
                <a:latin typeface="Comic Sans MS" pitchFamily="66" charset="0"/>
              </a:rPr>
              <a:t>manusia</a:t>
            </a:r>
            <a:r>
              <a:rPr lang="en-US" dirty="0" smtClean="0">
                <a:latin typeface="Comic Sans MS" pitchFamily="66" charset="0"/>
              </a:rPr>
              <a:t> </a:t>
            </a:r>
            <a:r>
              <a:rPr lang="en-US" dirty="0" err="1" smtClean="0">
                <a:latin typeface="Comic Sans MS" pitchFamily="66" charset="0"/>
              </a:rPr>
              <a:t>dengan</a:t>
            </a:r>
            <a:r>
              <a:rPr lang="en-US" dirty="0" smtClean="0">
                <a:latin typeface="Comic Sans MS" pitchFamily="66" charset="0"/>
              </a:rPr>
              <a:t> </a:t>
            </a:r>
            <a:r>
              <a:rPr lang="en-US" dirty="0" err="1" smtClean="0">
                <a:latin typeface="Comic Sans MS" pitchFamily="66" charset="0"/>
              </a:rPr>
              <a:t>mengembangkan</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atau</a:t>
            </a:r>
            <a:r>
              <a:rPr lang="en-US" dirty="0" smtClean="0">
                <a:latin typeface="Comic Sans MS" pitchFamily="66" charset="0"/>
              </a:rPr>
              <a:t> </a:t>
            </a:r>
            <a:r>
              <a:rPr lang="en-US" dirty="0" err="1" smtClean="0">
                <a:latin typeface="Comic Sans MS" pitchFamily="66" charset="0"/>
              </a:rPr>
              <a:t>menggunakan</a:t>
            </a:r>
            <a:r>
              <a:rPr lang="en-US" dirty="0" smtClean="0">
                <a:latin typeface="Comic Sans MS" pitchFamily="66" charset="0"/>
              </a:rPr>
              <a:t> </a:t>
            </a:r>
            <a:r>
              <a:rPr lang="en-US" dirty="0" err="1" smtClean="0">
                <a:latin typeface="Comic Sans MS" pitchFamily="66" charset="0"/>
              </a:rPr>
              <a:t>aneka</a:t>
            </a:r>
            <a:r>
              <a:rPr lang="en-US" dirty="0" smtClean="0">
                <a:latin typeface="Comic Sans MS" pitchFamily="66" charset="0"/>
              </a:rPr>
              <a:t> </a:t>
            </a:r>
            <a:r>
              <a:rPr lang="en-US" dirty="0" err="1" smtClean="0">
                <a:latin typeface="Comic Sans MS" pitchFamily="66" charset="0"/>
              </a:rPr>
              <a:t>sumber</a:t>
            </a:r>
            <a:r>
              <a:rPr lang="en-US" dirty="0" smtClean="0">
                <a:latin typeface="Comic Sans MS" pitchFamily="66" charset="0"/>
              </a:rPr>
              <a:t> </a:t>
            </a:r>
            <a:r>
              <a:rPr lang="en-US" dirty="0" err="1" smtClean="0">
                <a:latin typeface="Comic Sans MS" pitchFamily="66" charset="0"/>
              </a:rPr>
              <a:t>belajar</a:t>
            </a:r>
            <a:r>
              <a:rPr lang="en-US" dirty="0" smtClean="0">
                <a:latin typeface="Comic Sans MS" pitchFamily="66" charset="0"/>
              </a:rPr>
              <a:t>.</a:t>
            </a:r>
            <a:endParaRPr lang="en-US" sz="2400" dirty="0" smtClean="0">
              <a:latin typeface="Comic Sans MS" pitchFamily="66" charset="0"/>
            </a:endParaRPr>
          </a:p>
          <a:p>
            <a:endParaRPr lang="en-US" sz="32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subTnLst>
                                    <p:audio>
                                      <p:cMediaNode>
                                        <p:cTn display="0" masterRel="sameClick">
                                          <p:stCondLst>
                                            <p:cond evt="begin" delay="0">
                                              <p:tn val="10"/>
                                            </p:cond>
                                          </p:stCondLst>
                                          <p:endCondLst>
                                            <p:cond evt="onStopAudio" delay="0">
                                              <p:tgtEl>
                                                <p:sldTgt/>
                                              </p:tgtEl>
                                            </p:cond>
                                          </p:endCondLst>
                                        </p:cTn>
                                        <p:tgtEl>
                                          <p:sndTgt r:embed="rId3" name="type.wav" builtIn="1"/>
                                        </p:tgtEl>
                                      </p:cMediaNode>
                                    </p:audio>
                                  </p:sub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9"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1" end="1"/>
                                            </p:txEl>
                                          </p:spTgt>
                                        </p:tgtEl>
                                        <p:attrNameLst>
                                          <p:attrName>fill.type</p:attrName>
                                        </p:attrNameLst>
                                      </p:cBhvr>
                                      <p:to>
                                        <p:strVal val="solid"/>
                                      </p:to>
                                    </p:set>
                                  </p:childTnLst>
                                  <p:subTnLst>
                                    <p:audio>
                                      <p:cMediaNode>
                                        <p:cTn display="0" masterRel="sameClick">
                                          <p:stCondLst>
                                            <p:cond evt="begin" delay="0">
                                              <p:tn val="17"/>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2743200"/>
            <a:ext cx="2286000"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b="1" dirty="0" err="1" smtClean="0">
                <a:solidFill>
                  <a:schemeClr val="tx1">
                    <a:lumMod val="10000"/>
                  </a:schemeClr>
                </a:solidFill>
                <a:effectLst>
                  <a:outerShdw blurRad="38100" dist="38100" dir="2700000" algn="tl">
                    <a:srgbClr val="000000">
                      <a:alpha val="43137"/>
                    </a:srgbClr>
                  </a:outerShdw>
                </a:effectLst>
                <a:latin typeface="Segoe Print" pitchFamily="2" charset="0"/>
              </a:rPr>
              <a:t>Dipresentasikan</a:t>
            </a:r>
            <a:r>
              <a:rPr lang="en-US" sz="2000" b="1" dirty="0" smtClean="0">
                <a:solidFill>
                  <a:schemeClr val="tx1">
                    <a:lumMod val="10000"/>
                  </a:schemeClr>
                </a:solidFill>
                <a:effectLst>
                  <a:outerShdw blurRad="38100" dist="38100" dir="2700000" algn="tl">
                    <a:srgbClr val="000000">
                      <a:alpha val="43137"/>
                    </a:srgbClr>
                  </a:outerShdw>
                </a:effectLst>
                <a:latin typeface="Segoe Print" pitchFamily="2" charset="0"/>
              </a:rPr>
              <a:t> </a:t>
            </a:r>
            <a:r>
              <a:rPr lang="en-US" sz="2000" b="1" dirty="0" err="1" smtClean="0">
                <a:solidFill>
                  <a:schemeClr val="tx1">
                    <a:lumMod val="10000"/>
                  </a:schemeClr>
                </a:solidFill>
                <a:effectLst>
                  <a:outerShdw blurRad="38100" dist="38100" dir="2700000" algn="tl">
                    <a:srgbClr val="000000">
                      <a:alpha val="43137"/>
                    </a:srgbClr>
                  </a:outerShdw>
                </a:effectLst>
                <a:latin typeface="Segoe Print" pitchFamily="2" charset="0"/>
              </a:rPr>
              <a:t>Oleh</a:t>
            </a:r>
            <a:r>
              <a:rPr lang="en-US" sz="2000" b="1" dirty="0" smtClean="0">
                <a:solidFill>
                  <a:schemeClr val="tx1">
                    <a:lumMod val="10000"/>
                  </a:schemeClr>
                </a:solidFill>
                <a:effectLst>
                  <a:outerShdw blurRad="38100" dist="38100" dir="2700000" algn="tl">
                    <a:srgbClr val="000000">
                      <a:alpha val="43137"/>
                    </a:srgbClr>
                  </a:outerShdw>
                </a:effectLst>
                <a:latin typeface="Segoe Print" pitchFamily="2" charset="0"/>
              </a:rPr>
              <a:t> :</a:t>
            </a:r>
            <a:endParaRPr lang="en-US" sz="2000" b="1" dirty="0">
              <a:solidFill>
                <a:schemeClr val="tx1">
                  <a:lumMod val="10000"/>
                </a:schemeClr>
              </a:solidFill>
              <a:effectLst>
                <a:outerShdw blurRad="38100" dist="38100" dir="2700000" algn="tl">
                  <a:srgbClr val="000000">
                    <a:alpha val="43137"/>
                  </a:srgbClr>
                </a:outerShdw>
              </a:effectLst>
              <a:latin typeface="Segoe Print" pitchFamily="2" charset="0"/>
            </a:endParaRPr>
          </a:p>
        </p:txBody>
      </p:sp>
      <p:sp>
        <p:nvSpPr>
          <p:cNvPr id="8" name="U-Turn Arrow 7"/>
          <p:cNvSpPr/>
          <p:nvPr/>
        </p:nvSpPr>
        <p:spPr>
          <a:xfrm>
            <a:off x="1066800" y="1905000"/>
            <a:ext cx="4572000" cy="762000"/>
          </a:xfrm>
          <a:prstGeom prst="uturnArrow">
            <a:avLst/>
          </a:prstGeom>
          <a:solidFill>
            <a:srgbClr val="7030A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600">
              <a:solidFill>
                <a:schemeClr val="tx1"/>
              </a:solidFill>
            </a:endParaRPr>
          </a:p>
        </p:txBody>
      </p:sp>
      <p:sp>
        <p:nvSpPr>
          <p:cNvPr id="9" name="TextBox 8"/>
          <p:cNvSpPr txBox="1"/>
          <p:nvPr/>
        </p:nvSpPr>
        <p:spPr>
          <a:xfrm>
            <a:off x="2514600" y="2538948"/>
            <a:ext cx="6400800" cy="3785652"/>
          </a:xfrm>
          <a:prstGeom prst="rect">
            <a:avLst/>
          </a:prstGeom>
          <a:blipFill>
            <a:blip r:embed="rId3"/>
            <a:stretch>
              <a:fillRect/>
            </a:stretch>
          </a:blipFill>
        </p:spPr>
        <p:style>
          <a:lnRef idx="1">
            <a:schemeClr val="accent6"/>
          </a:lnRef>
          <a:fillRef idx="2">
            <a:schemeClr val="accent6"/>
          </a:fillRef>
          <a:effectRef idx="1">
            <a:schemeClr val="accent6"/>
          </a:effectRef>
          <a:fontRef idx="minor">
            <a:schemeClr val="dk1"/>
          </a:fontRef>
        </p:style>
        <p:txBody>
          <a:bodyPr wrap="square" rtlCol="0">
            <a:spAutoFit/>
          </a:bodyPr>
          <a:lstStyle/>
          <a:p>
            <a:endParaRPr lang="en-US" sz="2400" b="1" dirty="0" smtClean="0">
              <a:solidFill>
                <a:schemeClr val="tx2"/>
              </a:solidFill>
            </a:endParaRPr>
          </a:p>
          <a:p>
            <a:endParaRPr lang="en-US" sz="2400" b="1" dirty="0">
              <a:solidFill>
                <a:schemeClr val="tx2"/>
              </a:solidFill>
            </a:endParaRPr>
          </a:p>
          <a:p>
            <a:endParaRPr lang="en-US" sz="2400" b="1" dirty="0" smtClean="0">
              <a:solidFill>
                <a:schemeClr val="tx2"/>
              </a:solidFill>
            </a:endParaRPr>
          </a:p>
          <a:p>
            <a:r>
              <a:rPr lang="id-ID" sz="2400" b="1" dirty="0" smtClean="0">
                <a:solidFill>
                  <a:schemeClr val="tx2"/>
                </a:solidFill>
              </a:rPr>
              <a:t>IRVAN </a:t>
            </a:r>
            <a:r>
              <a:rPr lang="id-ID" sz="2400" b="1" dirty="0">
                <a:solidFill>
                  <a:schemeClr val="tx2"/>
                </a:solidFill>
              </a:rPr>
              <a:t>DEDY, </a:t>
            </a:r>
            <a:r>
              <a:rPr lang="id-ID" sz="2400" b="1" dirty="0" smtClean="0">
                <a:solidFill>
                  <a:schemeClr val="tx2"/>
                </a:solidFill>
              </a:rPr>
              <a:t>S.PD</a:t>
            </a:r>
            <a:r>
              <a:rPr lang="en-US" sz="2400" b="1" dirty="0" smtClean="0">
                <a:solidFill>
                  <a:schemeClr val="tx2"/>
                </a:solidFill>
              </a:rPr>
              <a:t>                </a:t>
            </a:r>
            <a:r>
              <a:rPr lang="id-ID" sz="2400" b="1" dirty="0" smtClean="0">
                <a:solidFill>
                  <a:schemeClr val="tx2"/>
                </a:solidFill>
              </a:rPr>
              <a:t>( </a:t>
            </a:r>
            <a:r>
              <a:rPr lang="id-ID" sz="2400" b="1" dirty="0">
                <a:solidFill>
                  <a:schemeClr val="tx2"/>
                </a:solidFill>
              </a:rPr>
              <a:t>0908036316 )</a:t>
            </a:r>
            <a:endParaRPr lang="en-US" sz="2400" b="1" dirty="0">
              <a:solidFill>
                <a:schemeClr val="tx2"/>
              </a:solidFill>
            </a:endParaRPr>
          </a:p>
          <a:p>
            <a:r>
              <a:rPr lang="en-US" sz="2400" b="1" dirty="0">
                <a:solidFill>
                  <a:schemeClr val="tx2"/>
                </a:solidFill>
              </a:rPr>
              <a:t>IIN WULAN INDAH, </a:t>
            </a:r>
            <a:r>
              <a:rPr lang="en-US" sz="2400" b="1" dirty="0" smtClean="0">
                <a:solidFill>
                  <a:schemeClr val="tx2"/>
                </a:solidFill>
              </a:rPr>
              <a:t>S.PD      </a:t>
            </a:r>
            <a:r>
              <a:rPr lang="en-US" sz="2400" b="1" dirty="0">
                <a:solidFill>
                  <a:schemeClr val="tx2"/>
                </a:solidFill>
              </a:rPr>
              <a:t>( 0908036313 )</a:t>
            </a:r>
          </a:p>
          <a:p>
            <a:r>
              <a:rPr lang="en-US" sz="2400" b="1" dirty="0" smtClean="0">
                <a:solidFill>
                  <a:schemeClr val="tx2"/>
                </a:solidFill>
              </a:rPr>
              <a:t>DRS.JUANDA                        ( </a:t>
            </a:r>
            <a:r>
              <a:rPr lang="en-US" sz="2400" b="1" dirty="0">
                <a:solidFill>
                  <a:schemeClr val="tx2"/>
                </a:solidFill>
              </a:rPr>
              <a:t>0908036451 )</a:t>
            </a:r>
          </a:p>
          <a:p>
            <a:r>
              <a:rPr lang="en-US" sz="2400" b="1" dirty="0">
                <a:solidFill>
                  <a:schemeClr val="tx2"/>
                </a:solidFill>
              </a:rPr>
              <a:t>SUMYATI, </a:t>
            </a:r>
            <a:r>
              <a:rPr lang="en-US" sz="2400" b="1" dirty="0" smtClean="0">
                <a:solidFill>
                  <a:schemeClr val="tx2"/>
                </a:solidFill>
              </a:rPr>
              <a:t>S.PD                      ( 0908036395 )</a:t>
            </a:r>
            <a:endParaRPr lang="en-US" sz="2400" b="1" dirty="0">
              <a:solidFill>
                <a:schemeClr val="tx2"/>
              </a:solidFill>
            </a:endParaRPr>
          </a:p>
          <a:p>
            <a:r>
              <a:rPr lang="en-US" sz="2400" b="1" dirty="0">
                <a:solidFill>
                  <a:schemeClr val="tx2"/>
                </a:solidFill>
              </a:rPr>
              <a:t>HELMI RUSTAM, </a:t>
            </a:r>
            <a:r>
              <a:rPr lang="en-US" sz="2400" b="1" dirty="0" smtClean="0">
                <a:solidFill>
                  <a:schemeClr val="tx2"/>
                </a:solidFill>
              </a:rPr>
              <a:t>S.PD          ( </a:t>
            </a:r>
            <a:r>
              <a:rPr lang="en-US" sz="2400" b="1" dirty="0">
                <a:solidFill>
                  <a:schemeClr val="tx2"/>
                </a:solidFill>
              </a:rPr>
              <a:t>0908036307 )</a:t>
            </a:r>
          </a:p>
          <a:p>
            <a:r>
              <a:rPr lang="en-US" sz="2400" b="1" dirty="0" smtClean="0">
                <a:solidFill>
                  <a:schemeClr val="tx2"/>
                </a:solidFill>
              </a:rPr>
              <a:t>DRS.PRASETYO                    ( 0908036357 </a:t>
            </a:r>
            <a:r>
              <a:rPr lang="en-US" sz="2400" b="1" dirty="0">
                <a:solidFill>
                  <a:schemeClr val="tx2"/>
                </a:solidFill>
              </a:rPr>
              <a:t>)</a:t>
            </a:r>
          </a:p>
          <a:p>
            <a:endParaRPr lang="en-US" sz="2400" b="1" dirty="0">
              <a:solidFill>
                <a:schemeClr val="tx2"/>
              </a:solidFill>
            </a:endParaRPr>
          </a:p>
        </p:txBody>
      </p:sp>
      <p:pic>
        <p:nvPicPr>
          <p:cNvPr id="10" name="Picture 9" descr="1GEAR1.GIF"/>
          <p:cNvPicPr>
            <a:picLocks noChangeAspect="1"/>
          </p:cNvPicPr>
          <p:nvPr/>
        </p:nvPicPr>
        <p:blipFill>
          <a:blip r:embed="rId4"/>
          <a:stretch>
            <a:fillRect/>
          </a:stretch>
        </p:blipFill>
        <p:spPr>
          <a:xfrm>
            <a:off x="304800" y="3733800"/>
            <a:ext cx="1828800" cy="22955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bg/>
                                          </p:spTgt>
                                        </p:tgtEl>
                                        <p:attrNameLst>
                                          <p:attrName>style.visibility</p:attrName>
                                        </p:attrNameLst>
                                      </p:cBhvr>
                                      <p:to>
                                        <p:strVal val="visible"/>
                                      </p:to>
                                    </p:set>
                                    <p:anim calcmode="lin" valueType="num">
                                      <p:cBhvr additive="base">
                                        <p:cTn id="21" dur="500" fill="hold"/>
                                        <p:tgtEl>
                                          <p:spTgt spid="9">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 calcmode="lin" valueType="num">
                                      <p:cBhvr additive="base">
                                        <p:cTn id="2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 calcmode="lin" valueType="num">
                                      <p:cBhvr additive="base">
                                        <p:cTn id="33"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anim calcmode="lin" valueType="num">
                                      <p:cBhvr additive="base">
                                        <p:cTn id="3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anim calcmode="lin" valueType="num">
                                      <p:cBhvr additive="base">
                                        <p:cTn id="4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9">
                                            <p:txEl>
                                              <p:pRg st="7" end="7"/>
                                            </p:txEl>
                                          </p:spTgt>
                                        </p:tgtEl>
                                        <p:attrNameLst>
                                          <p:attrName>style.visibility</p:attrName>
                                        </p:attrNameLst>
                                      </p:cBhvr>
                                      <p:to>
                                        <p:strVal val="visible"/>
                                      </p:to>
                                    </p:set>
                                    <p:anim calcmode="lin" valueType="num">
                                      <p:cBhvr additive="base">
                                        <p:cTn id="51"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9">
                                            <p:txEl>
                                              <p:pRg st="8" end="8"/>
                                            </p:txEl>
                                          </p:spTgt>
                                        </p:tgtEl>
                                        <p:attrNameLst>
                                          <p:attrName>style.visibility</p:attrName>
                                        </p:attrNameLst>
                                      </p:cBhvr>
                                      <p:to>
                                        <p:strVal val="visible"/>
                                      </p:to>
                                    </p:set>
                                    <p:anim calcmode="lin" valueType="num">
                                      <p:cBhvr additive="base">
                                        <p:cTn id="57"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133600"/>
            <a:ext cx="8763000" cy="4495800"/>
          </a:xfrm>
          <a:solidFill>
            <a:srgbClr val="7030A0"/>
          </a:solidFill>
        </p:spPr>
        <p:txBody>
          <a:bodyPr/>
          <a:lstStyle/>
          <a:p>
            <a:pPr algn="ctr">
              <a:buNone/>
            </a:pPr>
            <a:r>
              <a:rPr lang="en-US" sz="7200" b="1" dirty="0" err="1" smtClean="0">
                <a:solidFill>
                  <a:srgbClr val="FFFF00"/>
                </a:solidFill>
              </a:rPr>
              <a:t>P</a:t>
            </a:r>
            <a:r>
              <a:rPr lang="en-US" sz="2400" b="1" dirty="0" err="1" smtClean="0">
                <a:solidFill>
                  <a:srgbClr val="FFFF00"/>
                </a:solidFill>
              </a:rPr>
              <a:t>enerapan</a:t>
            </a:r>
            <a:r>
              <a:rPr lang="en-US" sz="2400" b="1" dirty="0" smtClean="0">
                <a:solidFill>
                  <a:srgbClr val="FFFF00"/>
                </a:solidFill>
              </a:rPr>
              <a:t> </a:t>
            </a:r>
            <a:r>
              <a:rPr lang="en-US" sz="2400" b="1" dirty="0" err="1" smtClean="0">
                <a:solidFill>
                  <a:srgbClr val="FFFF00"/>
                </a:solidFill>
              </a:rPr>
              <a:t>Teknologi</a:t>
            </a:r>
            <a:r>
              <a:rPr lang="en-US" sz="2400" b="1" dirty="0" smtClean="0">
                <a:solidFill>
                  <a:srgbClr val="FFFF00"/>
                </a:solidFill>
              </a:rPr>
              <a:t> </a:t>
            </a:r>
            <a:r>
              <a:rPr lang="en-US" sz="2400" b="1" dirty="0" err="1" smtClean="0">
                <a:solidFill>
                  <a:srgbClr val="FFFF00"/>
                </a:solidFill>
              </a:rPr>
              <a:t>Informasi</a:t>
            </a:r>
            <a:r>
              <a:rPr lang="en-US" sz="2400" b="1" dirty="0" smtClean="0">
                <a:solidFill>
                  <a:srgbClr val="FFFF00"/>
                </a:solidFill>
              </a:rPr>
              <a:t> </a:t>
            </a:r>
            <a:r>
              <a:rPr lang="en-US" sz="2400" b="1" dirty="0" err="1" smtClean="0">
                <a:solidFill>
                  <a:srgbClr val="FFFF00"/>
                </a:solidFill>
              </a:rPr>
              <a:t>pada</a:t>
            </a:r>
            <a:r>
              <a:rPr lang="en-US" sz="2400" b="1" dirty="0" smtClean="0">
                <a:solidFill>
                  <a:srgbClr val="FFFF00"/>
                </a:solidFill>
              </a:rPr>
              <a:t> era </a:t>
            </a:r>
            <a:r>
              <a:rPr lang="en-US" sz="2400" b="1" dirty="0" err="1" smtClean="0">
                <a:solidFill>
                  <a:srgbClr val="FFFF00"/>
                </a:solidFill>
              </a:rPr>
              <a:t>globalisasi</a:t>
            </a:r>
            <a:r>
              <a:rPr lang="en-US" sz="2400" b="1" dirty="0" smtClean="0">
                <a:solidFill>
                  <a:srgbClr val="FFFF00"/>
                </a:solidFill>
              </a:rPr>
              <a:t> </a:t>
            </a:r>
            <a:r>
              <a:rPr lang="en-US" sz="2400" b="1" dirty="0" err="1" smtClean="0">
                <a:solidFill>
                  <a:srgbClr val="FFFF00"/>
                </a:solidFill>
              </a:rPr>
              <a:t>informasi</a:t>
            </a:r>
            <a:r>
              <a:rPr lang="en-US" sz="2400" b="1" dirty="0" smtClean="0">
                <a:solidFill>
                  <a:srgbClr val="FFFF00"/>
                </a:solidFill>
              </a:rPr>
              <a:t> </a:t>
            </a:r>
            <a:r>
              <a:rPr lang="en-US" sz="2400" b="1" dirty="0" err="1" smtClean="0">
                <a:solidFill>
                  <a:srgbClr val="FFFF00"/>
                </a:solidFill>
              </a:rPr>
              <a:t>saat</a:t>
            </a:r>
            <a:r>
              <a:rPr lang="en-US" sz="2400" b="1" dirty="0" smtClean="0">
                <a:solidFill>
                  <a:srgbClr val="FFFF00"/>
                </a:solidFill>
              </a:rPr>
              <a:t> </a:t>
            </a:r>
            <a:r>
              <a:rPr lang="en-US" sz="2400" b="1" dirty="0" err="1" smtClean="0">
                <a:solidFill>
                  <a:srgbClr val="FFFF00"/>
                </a:solidFill>
              </a:rPr>
              <a:t>ini</a:t>
            </a:r>
            <a:r>
              <a:rPr lang="en-US" sz="2400" b="1" dirty="0" smtClean="0">
                <a:solidFill>
                  <a:srgbClr val="FFFF00"/>
                </a:solidFill>
              </a:rPr>
              <a:t> </a:t>
            </a:r>
            <a:r>
              <a:rPr lang="en-US" sz="2400" b="1" dirty="0" err="1" smtClean="0">
                <a:solidFill>
                  <a:srgbClr val="FFFF00"/>
                </a:solidFill>
              </a:rPr>
              <a:t>menjadi</a:t>
            </a:r>
            <a:r>
              <a:rPr lang="en-US" sz="2400" b="1" dirty="0" smtClean="0">
                <a:solidFill>
                  <a:srgbClr val="FFFF00"/>
                </a:solidFill>
              </a:rPr>
              <a:t> </a:t>
            </a:r>
            <a:r>
              <a:rPr lang="en-US" sz="2400" b="1" dirty="0" err="1" smtClean="0">
                <a:solidFill>
                  <a:srgbClr val="FFFF00"/>
                </a:solidFill>
              </a:rPr>
              <a:t>sangat</a:t>
            </a:r>
            <a:r>
              <a:rPr lang="en-US" sz="2400" b="1" dirty="0" smtClean="0">
                <a:solidFill>
                  <a:srgbClr val="FFFF00"/>
                </a:solidFill>
              </a:rPr>
              <a:t> </a:t>
            </a:r>
            <a:r>
              <a:rPr lang="en-US" sz="2400" b="1" dirty="0" err="1" smtClean="0">
                <a:solidFill>
                  <a:srgbClr val="FFFF00"/>
                </a:solidFill>
              </a:rPr>
              <a:t>penting</a:t>
            </a:r>
            <a:r>
              <a:rPr lang="en-US" sz="2400" b="1" dirty="0" smtClean="0">
                <a:solidFill>
                  <a:srgbClr val="FFFF00"/>
                </a:solidFill>
              </a:rPr>
              <a:t>. </a:t>
            </a:r>
            <a:r>
              <a:rPr lang="en-US" sz="2400" b="1" dirty="0" err="1" smtClean="0">
                <a:solidFill>
                  <a:srgbClr val="FFFF00"/>
                </a:solidFill>
              </a:rPr>
              <a:t>apalagi</a:t>
            </a:r>
            <a:r>
              <a:rPr lang="en-US" sz="2400" b="1" dirty="0" smtClean="0">
                <a:solidFill>
                  <a:srgbClr val="FFFF00"/>
                </a:solidFill>
              </a:rPr>
              <a:t> </a:t>
            </a:r>
            <a:r>
              <a:rPr lang="en-US" sz="2400" b="1" dirty="0" err="1" smtClean="0">
                <a:solidFill>
                  <a:srgbClr val="FFFF00"/>
                </a:solidFill>
              </a:rPr>
              <a:t>di</a:t>
            </a:r>
            <a:r>
              <a:rPr lang="en-US" sz="2400" b="1" dirty="0" smtClean="0">
                <a:solidFill>
                  <a:srgbClr val="FFFF00"/>
                </a:solidFill>
              </a:rPr>
              <a:t> </a:t>
            </a:r>
            <a:r>
              <a:rPr lang="en-US" sz="2400" b="1" dirty="0" err="1" smtClean="0">
                <a:solidFill>
                  <a:srgbClr val="FFFF00"/>
                </a:solidFill>
              </a:rPr>
              <a:t>negara</a:t>
            </a:r>
            <a:r>
              <a:rPr lang="en-US" sz="2400" b="1" dirty="0" smtClean="0">
                <a:solidFill>
                  <a:srgbClr val="FFFF00"/>
                </a:solidFill>
              </a:rPr>
              <a:t> </a:t>
            </a:r>
            <a:r>
              <a:rPr lang="en-US" sz="2400" b="1" dirty="0" err="1" smtClean="0">
                <a:solidFill>
                  <a:srgbClr val="FFFF00"/>
                </a:solidFill>
              </a:rPr>
              <a:t>kita</a:t>
            </a:r>
            <a:r>
              <a:rPr lang="en-US" sz="2400" b="1" dirty="0" smtClean="0">
                <a:solidFill>
                  <a:srgbClr val="FFFF00"/>
                </a:solidFill>
              </a:rPr>
              <a:t> yang </a:t>
            </a:r>
            <a:r>
              <a:rPr lang="en-US" sz="2400" b="1" dirty="0" err="1" smtClean="0">
                <a:solidFill>
                  <a:srgbClr val="FFFF00"/>
                </a:solidFill>
              </a:rPr>
              <a:t>sedang</a:t>
            </a:r>
            <a:r>
              <a:rPr lang="en-US" sz="2400" b="1" dirty="0" smtClean="0">
                <a:solidFill>
                  <a:srgbClr val="FFFF00"/>
                </a:solidFill>
              </a:rPr>
              <a:t> </a:t>
            </a:r>
            <a:r>
              <a:rPr lang="en-US" sz="2400" b="1" dirty="0" err="1" smtClean="0">
                <a:solidFill>
                  <a:srgbClr val="FFFF00"/>
                </a:solidFill>
              </a:rPr>
              <a:t>berkembang</a:t>
            </a:r>
            <a:r>
              <a:rPr lang="en-US" sz="2400" b="1" dirty="0" smtClean="0">
                <a:solidFill>
                  <a:srgbClr val="FFFF00"/>
                </a:solidFill>
              </a:rPr>
              <a:t>, </a:t>
            </a:r>
            <a:r>
              <a:rPr lang="en-US" sz="2400" b="1" dirty="0" err="1" smtClean="0">
                <a:solidFill>
                  <a:srgbClr val="FFFF00"/>
                </a:solidFill>
              </a:rPr>
              <a:t>sangat</a:t>
            </a:r>
            <a:r>
              <a:rPr lang="en-US" sz="2400" b="1" dirty="0" smtClean="0">
                <a:solidFill>
                  <a:srgbClr val="FFFF00"/>
                </a:solidFill>
              </a:rPr>
              <a:t> </a:t>
            </a:r>
            <a:r>
              <a:rPr lang="en-US" sz="2400" b="1" dirty="0" err="1" smtClean="0">
                <a:solidFill>
                  <a:srgbClr val="FFFF00"/>
                </a:solidFill>
              </a:rPr>
              <a:t>membutuhkan</a:t>
            </a:r>
            <a:r>
              <a:rPr lang="en-US" sz="2400" b="1" dirty="0" smtClean="0">
                <a:solidFill>
                  <a:srgbClr val="FFFF00"/>
                </a:solidFill>
              </a:rPr>
              <a:t> </a:t>
            </a:r>
            <a:r>
              <a:rPr lang="en-US" sz="2400" b="1" dirty="0" err="1" smtClean="0">
                <a:solidFill>
                  <a:srgbClr val="FFFF00"/>
                </a:solidFill>
              </a:rPr>
              <a:t>berbagai</a:t>
            </a:r>
            <a:r>
              <a:rPr lang="en-US" sz="2400" b="1" dirty="0" smtClean="0">
                <a:solidFill>
                  <a:srgbClr val="FFFF00"/>
                </a:solidFill>
              </a:rPr>
              <a:t> </a:t>
            </a:r>
            <a:r>
              <a:rPr lang="en-US" sz="2400" b="1" dirty="0" err="1" smtClean="0">
                <a:solidFill>
                  <a:srgbClr val="FFFF00"/>
                </a:solidFill>
              </a:rPr>
              <a:t>informasi</a:t>
            </a:r>
            <a:r>
              <a:rPr lang="en-US" sz="2400" b="1" dirty="0" smtClean="0">
                <a:solidFill>
                  <a:srgbClr val="FFFF00"/>
                </a:solidFill>
              </a:rPr>
              <a:t> </a:t>
            </a:r>
            <a:r>
              <a:rPr lang="en-US" sz="2400" b="1" dirty="0" err="1" smtClean="0">
                <a:solidFill>
                  <a:srgbClr val="FFFF00"/>
                </a:solidFill>
              </a:rPr>
              <a:t>beserta</a:t>
            </a:r>
            <a:r>
              <a:rPr lang="en-US" sz="2400" b="1" dirty="0" smtClean="0">
                <a:solidFill>
                  <a:srgbClr val="FFFF00"/>
                </a:solidFill>
              </a:rPr>
              <a:t> </a:t>
            </a:r>
            <a:r>
              <a:rPr lang="en-US" sz="2400" b="1" dirty="0" err="1" smtClean="0">
                <a:solidFill>
                  <a:srgbClr val="FFFF00"/>
                </a:solidFill>
              </a:rPr>
              <a:t>teknologi-nya</a:t>
            </a:r>
            <a:r>
              <a:rPr lang="en-US" sz="2400" b="1" dirty="0" smtClean="0">
                <a:solidFill>
                  <a:srgbClr val="FFFF00"/>
                </a:solidFill>
              </a:rPr>
              <a:t> yang </a:t>
            </a:r>
            <a:r>
              <a:rPr lang="en-US" sz="2400" b="1" dirty="0" err="1" smtClean="0">
                <a:solidFill>
                  <a:srgbClr val="FFFF00"/>
                </a:solidFill>
              </a:rPr>
              <a:t>dapat</a:t>
            </a:r>
            <a:r>
              <a:rPr lang="en-US" sz="2400" b="1" dirty="0" smtClean="0">
                <a:solidFill>
                  <a:srgbClr val="FFFF00"/>
                </a:solidFill>
              </a:rPr>
              <a:t> </a:t>
            </a:r>
            <a:r>
              <a:rPr lang="en-US" sz="2400" b="1" dirty="0" err="1" smtClean="0">
                <a:solidFill>
                  <a:srgbClr val="FFFF00"/>
                </a:solidFill>
              </a:rPr>
              <a:t>diterapkan</a:t>
            </a:r>
            <a:r>
              <a:rPr lang="en-US" sz="2400" b="1" dirty="0" smtClean="0">
                <a:solidFill>
                  <a:srgbClr val="FFFF00"/>
                </a:solidFill>
              </a:rPr>
              <a:t> </a:t>
            </a:r>
            <a:r>
              <a:rPr lang="en-US" sz="2400" b="1" dirty="0" err="1" smtClean="0">
                <a:solidFill>
                  <a:srgbClr val="FFFF00"/>
                </a:solidFill>
              </a:rPr>
              <a:t>untuk</a:t>
            </a:r>
            <a:r>
              <a:rPr lang="en-US" sz="2400" b="1" dirty="0" smtClean="0">
                <a:solidFill>
                  <a:srgbClr val="FFFF00"/>
                </a:solidFill>
              </a:rPr>
              <a:t> </a:t>
            </a:r>
            <a:r>
              <a:rPr lang="en-US" sz="2400" b="1" dirty="0" err="1" smtClean="0">
                <a:solidFill>
                  <a:srgbClr val="FFFF00"/>
                </a:solidFill>
              </a:rPr>
              <a:t>kemajuan</a:t>
            </a:r>
            <a:r>
              <a:rPr lang="en-US" sz="2400" b="1" dirty="0" smtClean="0">
                <a:solidFill>
                  <a:srgbClr val="FFFF00"/>
                </a:solidFill>
              </a:rPr>
              <a:t> </a:t>
            </a:r>
            <a:r>
              <a:rPr lang="en-US" sz="2400" b="1" dirty="0" err="1" smtClean="0">
                <a:solidFill>
                  <a:srgbClr val="FFFF00"/>
                </a:solidFill>
              </a:rPr>
              <a:t>bangsa</a:t>
            </a:r>
            <a:r>
              <a:rPr lang="en-US" sz="2400" b="1" dirty="0" smtClean="0">
                <a:solidFill>
                  <a:srgbClr val="FFFF00"/>
                </a:solidFill>
              </a:rPr>
              <a:t> </a:t>
            </a:r>
            <a:r>
              <a:rPr lang="en-US" sz="2400" b="1" dirty="0" err="1" smtClean="0">
                <a:solidFill>
                  <a:srgbClr val="FFFF00"/>
                </a:solidFill>
              </a:rPr>
              <a:t>ini</a:t>
            </a:r>
            <a:r>
              <a:rPr lang="en-US" sz="2400" b="1" dirty="0" smtClean="0">
                <a:solidFill>
                  <a:srgbClr val="FFFF00"/>
                </a:solidFill>
              </a:rPr>
              <a:t>. </a:t>
            </a:r>
            <a:r>
              <a:rPr lang="en-US" sz="2400" b="1" dirty="0" err="1" smtClean="0">
                <a:solidFill>
                  <a:srgbClr val="FFFF00"/>
                </a:solidFill>
              </a:rPr>
              <a:t>Tapi</a:t>
            </a:r>
            <a:r>
              <a:rPr lang="en-US" sz="2400" b="1" dirty="0" smtClean="0">
                <a:solidFill>
                  <a:srgbClr val="FFFF00"/>
                </a:solidFill>
              </a:rPr>
              <a:t> </a:t>
            </a:r>
            <a:r>
              <a:rPr lang="en-US" sz="2400" b="1" dirty="0" err="1" smtClean="0">
                <a:solidFill>
                  <a:srgbClr val="FFFF00"/>
                </a:solidFill>
              </a:rPr>
              <a:t>untuk</a:t>
            </a:r>
            <a:r>
              <a:rPr lang="en-US" sz="2400" b="1" dirty="0" smtClean="0">
                <a:solidFill>
                  <a:srgbClr val="FFFF00"/>
                </a:solidFill>
              </a:rPr>
              <a:t> </a:t>
            </a:r>
            <a:r>
              <a:rPr lang="en-US" sz="2400" b="1" dirty="0" err="1" smtClean="0">
                <a:solidFill>
                  <a:srgbClr val="FFFF00"/>
                </a:solidFill>
              </a:rPr>
              <a:t>melaksanakan</a:t>
            </a:r>
            <a:r>
              <a:rPr lang="en-US" sz="2400" b="1" dirty="0" smtClean="0">
                <a:solidFill>
                  <a:srgbClr val="FFFF00"/>
                </a:solidFill>
              </a:rPr>
              <a:t> </a:t>
            </a:r>
            <a:r>
              <a:rPr lang="en-US" sz="2400" b="1" dirty="0" err="1" smtClean="0">
                <a:solidFill>
                  <a:srgbClr val="FFFF00"/>
                </a:solidFill>
              </a:rPr>
              <a:t>tugas</a:t>
            </a:r>
            <a:r>
              <a:rPr lang="en-US" sz="2400" b="1" dirty="0" smtClean="0">
                <a:solidFill>
                  <a:srgbClr val="FFFF00"/>
                </a:solidFill>
              </a:rPr>
              <a:t> </a:t>
            </a:r>
            <a:r>
              <a:rPr lang="en-US" sz="2400" b="1" dirty="0" err="1" smtClean="0">
                <a:solidFill>
                  <a:srgbClr val="FFFF00"/>
                </a:solidFill>
              </a:rPr>
              <a:t>tersebut</a:t>
            </a:r>
            <a:r>
              <a:rPr lang="en-US" sz="2400" b="1" dirty="0" smtClean="0">
                <a:solidFill>
                  <a:srgbClr val="FFFF00"/>
                </a:solidFill>
              </a:rPr>
              <a:t>, </a:t>
            </a:r>
            <a:r>
              <a:rPr lang="en-US" sz="2400" b="1" dirty="0" err="1" smtClean="0">
                <a:solidFill>
                  <a:srgbClr val="FFFF00"/>
                </a:solidFill>
              </a:rPr>
              <a:t>masih</a:t>
            </a:r>
            <a:r>
              <a:rPr lang="en-US" sz="2400" b="1" dirty="0" smtClean="0">
                <a:solidFill>
                  <a:srgbClr val="FFFF00"/>
                </a:solidFill>
              </a:rPr>
              <a:t> </a:t>
            </a:r>
            <a:r>
              <a:rPr lang="en-US" sz="2400" b="1" dirty="0" err="1" smtClean="0">
                <a:solidFill>
                  <a:srgbClr val="FFFF00"/>
                </a:solidFill>
              </a:rPr>
              <a:t>banyak</a:t>
            </a:r>
            <a:r>
              <a:rPr lang="en-US" sz="2400" b="1" dirty="0" smtClean="0">
                <a:solidFill>
                  <a:srgbClr val="FFFF00"/>
                </a:solidFill>
              </a:rPr>
              <a:t> </a:t>
            </a:r>
            <a:r>
              <a:rPr lang="en-US" sz="2400" b="1" dirty="0" err="1" smtClean="0">
                <a:solidFill>
                  <a:srgbClr val="FFFF00"/>
                </a:solidFill>
              </a:rPr>
              <a:t>kendala</a:t>
            </a:r>
            <a:r>
              <a:rPr lang="en-US" sz="2400" b="1" dirty="0" smtClean="0">
                <a:solidFill>
                  <a:srgbClr val="FFFF00"/>
                </a:solidFill>
              </a:rPr>
              <a:t> yang </a:t>
            </a:r>
            <a:r>
              <a:rPr lang="en-US" sz="2400" b="1" dirty="0" err="1" smtClean="0">
                <a:solidFill>
                  <a:srgbClr val="FFFF00"/>
                </a:solidFill>
              </a:rPr>
              <a:t>harus</a:t>
            </a:r>
            <a:r>
              <a:rPr lang="en-US" sz="2400" b="1" dirty="0" smtClean="0">
                <a:solidFill>
                  <a:srgbClr val="FFFF00"/>
                </a:solidFill>
              </a:rPr>
              <a:t> </a:t>
            </a:r>
            <a:r>
              <a:rPr lang="en-US" sz="2400" b="1" dirty="0" err="1" smtClean="0">
                <a:solidFill>
                  <a:srgbClr val="FFFF00"/>
                </a:solidFill>
              </a:rPr>
              <a:t>dihadapi</a:t>
            </a:r>
            <a:r>
              <a:rPr lang="en-US" sz="2400" b="1" dirty="0" smtClean="0">
                <a:solidFill>
                  <a:srgbClr val="FFFF00"/>
                </a:solidFill>
              </a:rPr>
              <a:t>, </a:t>
            </a:r>
            <a:r>
              <a:rPr lang="en-US" sz="2400" b="1" dirty="0" err="1" smtClean="0">
                <a:solidFill>
                  <a:srgbClr val="FFFF00"/>
                </a:solidFill>
              </a:rPr>
              <a:t>baik</a:t>
            </a:r>
            <a:r>
              <a:rPr lang="en-US" sz="2400" b="1" dirty="0" smtClean="0">
                <a:solidFill>
                  <a:srgbClr val="FFFF00"/>
                </a:solidFill>
              </a:rPr>
              <a:t> </a:t>
            </a:r>
            <a:r>
              <a:rPr lang="en-US" sz="2400" b="1" dirty="0" err="1" smtClean="0">
                <a:solidFill>
                  <a:srgbClr val="FFFF00"/>
                </a:solidFill>
              </a:rPr>
              <a:t>dari</a:t>
            </a:r>
            <a:r>
              <a:rPr lang="en-US" sz="2400" b="1" dirty="0" smtClean="0">
                <a:solidFill>
                  <a:srgbClr val="FFFF00"/>
                </a:solidFill>
              </a:rPr>
              <a:t> </a:t>
            </a:r>
            <a:r>
              <a:rPr lang="en-US" sz="2400" b="1" dirty="0" err="1" smtClean="0">
                <a:solidFill>
                  <a:srgbClr val="FFFF00"/>
                </a:solidFill>
              </a:rPr>
              <a:t>segi</a:t>
            </a:r>
            <a:r>
              <a:rPr lang="en-US" sz="2400" b="1" dirty="0" smtClean="0">
                <a:solidFill>
                  <a:srgbClr val="FFFF00"/>
                </a:solidFill>
              </a:rPr>
              <a:t> </a:t>
            </a:r>
            <a:r>
              <a:rPr lang="en-US" sz="2400" b="1" dirty="0" err="1" smtClean="0">
                <a:solidFill>
                  <a:srgbClr val="FFFF00"/>
                </a:solidFill>
              </a:rPr>
              <a:t>budaya</a:t>
            </a:r>
            <a:r>
              <a:rPr lang="en-US" sz="2400" b="1" dirty="0" smtClean="0">
                <a:solidFill>
                  <a:srgbClr val="FFFF00"/>
                </a:solidFill>
              </a:rPr>
              <a:t>, </a:t>
            </a:r>
            <a:r>
              <a:rPr lang="en-US" sz="2400" b="1" dirty="0" err="1" smtClean="0">
                <a:solidFill>
                  <a:srgbClr val="FFFF00"/>
                </a:solidFill>
              </a:rPr>
              <a:t>kondisi</a:t>
            </a:r>
            <a:r>
              <a:rPr lang="en-US" sz="2400" b="1" dirty="0" smtClean="0">
                <a:solidFill>
                  <a:srgbClr val="FFFF00"/>
                </a:solidFill>
              </a:rPr>
              <a:t> </a:t>
            </a:r>
            <a:r>
              <a:rPr lang="en-US" sz="2400" b="1" dirty="0" err="1" smtClean="0">
                <a:solidFill>
                  <a:srgbClr val="FFFF00"/>
                </a:solidFill>
              </a:rPr>
              <a:t>negara</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Sumber</a:t>
            </a:r>
            <a:r>
              <a:rPr lang="en-US" sz="2400" b="1" dirty="0" smtClean="0">
                <a:solidFill>
                  <a:srgbClr val="FFFF00"/>
                </a:solidFill>
              </a:rPr>
              <a:t> </a:t>
            </a:r>
            <a:r>
              <a:rPr lang="en-US" sz="2400" b="1" dirty="0" err="1" smtClean="0">
                <a:solidFill>
                  <a:srgbClr val="FFFF00"/>
                </a:solidFill>
              </a:rPr>
              <a:t>Daya</a:t>
            </a:r>
            <a:r>
              <a:rPr lang="en-US" sz="2400" b="1" dirty="0" smtClean="0">
                <a:solidFill>
                  <a:srgbClr val="FFFF00"/>
                </a:solidFill>
              </a:rPr>
              <a:t> </a:t>
            </a:r>
            <a:r>
              <a:rPr lang="en-US" sz="2400" b="1" dirty="0" err="1" smtClean="0">
                <a:solidFill>
                  <a:srgbClr val="FFFF00"/>
                </a:solidFill>
              </a:rPr>
              <a:t>Manusianya</a:t>
            </a:r>
            <a:r>
              <a:rPr lang="en-US" sz="2400" b="1" dirty="0" smtClean="0">
                <a:solidFill>
                  <a:srgbClr val="FFFF00"/>
                </a:solidFill>
              </a:rPr>
              <a:t>. </a:t>
            </a:r>
          </a:p>
          <a:p>
            <a:pPr algn="ctr"/>
            <a:r>
              <a:rPr lang="en-US" sz="2400" b="1" dirty="0" smtClean="0">
                <a:solidFill>
                  <a:srgbClr val="FFFF00"/>
                </a:solidFill>
              </a:rPr>
              <a:t> </a:t>
            </a:r>
          </a:p>
          <a:p>
            <a:pPr algn="ctr">
              <a:buNone/>
            </a:pPr>
            <a:endParaRPr lang="en-US" sz="2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1"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1" end="1"/>
                                            </p:txEl>
                                          </p:spTgt>
                                        </p:tgtEl>
                                        <p:attrNameLst>
                                          <p:attrName>fill.type</p:attrName>
                                        </p:attrNameLst>
                                      </p:cBhvr>
                                      <p:to>
                                        <p:strVal val="solid"/>
                                      </p:to>
                                    </p:set>
                                  </p:childTnLst>
                                  <p:subTnLst>
                                    <p:audio>
                                      <p:cMediaNode>
                                        <p:cTn display="0" masterRel="sameClick">
                                          <p:stCondLst>
                                            <p:cond evt="begin" delay="0">
                                              <p:tn val="19"/>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2286000"/>
            <a:ext cx="8820150" cy="4267200"/>
          </a:xfrm>
          <a:solidFill>
            <a:srgbClr val="C00000"/>
          </a:solidFill>
        </p:spPr>
        <p:txBody>
          <a:bodyPr/>
          <a:lstStyle/>
          <a:p>
            <a:pPr algn="ctr">
              <a:buNone/>
            </a:pPr>
            <a:r>
              <a:rPr lang="en-US" sz="6600" b="1" dirty="0" err="1" smtClean="0"/>
              <a:t>B</a:t>
            </a:r>
            <a:r>
              <a:rPr lang="en-US" sz="4000" b="1" dirty="0" err="1" smtClean="0"/>
              <a:t>anyak</a:t>
            </a:r>
            <a:r>
              <a:rPr lang="en-US" sz="4000" b="1" dirty="0" smtClean="0"/>
              <a:t> </a:t>
            </a:r>
            <a:r>
              <a:rPr lang="en-US" sz="4000" b="1" dirty="0" err="1" smtClean="0"/>
              <a:t>sekali</a:t>
            </a:r>
            <a:r>
              <a:rPr lang="en-US" sz="4000" b="1" dirty="0" smtClean="0"/>
              <a:t> </a:t>
            </a:r>
            <a:r>
              <a:rPr lang="en-US" sz="4000" b="1" dirty="0" err="1" smtClean="0"/>
              <a:t>kendala-kendala</a:t>
            </a:r>
            <a:r>
              <a:rPr lang="en-US" sz="4000" b="1" dirty="0" smtClean="0"/>
              <a:t> yang </a:t>
            </a:r>
            <a:r>
              <a:rPr lang="en-US" sz="4000" b="1" dirty="0" err="1" smtClean="0"/>
              <a:t>perlu</a:t>
            </a:r>
            <a:r>
              <a:rPr lang="en-US" sz="4000" b="1" dirty="0" smtClean="0"/>
              <a:t> </a:t>
            </a:r>
            <a:r>
              <a:rPr lang="en-US" sz="4000" b="1" dirty="0" err="1" smtClean="0"/>
              <a:t>diperhatikan</a:t>
            </a:r>
            <a:r>
              <a:rPr lang="en-US" sz="4000" b="1" dirty="0" smtClean="0"/>
              <a:t> </a:t>
            </a:r>
            <a:r>
              <a:rPr lang="en-US" sz="4000" b="1" dirty="0" err="1" smtClean="0"/>
              <a:t>dalam</a:t>
            </a:r>
            <a:r>
              <a:rPr lang="en-US" sz="4000" b="1" dirty="0" smtClean="0"/>
              <a:t> </a:t>
            </a:r>
            <a:r>
              <a:rPr lang="en-US" sz="4000" b="1" dirty="0" err="1" smtClean="0"/>
              <a:t>penerapan</a:t>
            </a:r>
            <a:r>
              <a:rPr lang="en-US" sz="4000" b="1" dirty="0" smtClean="0"/>
              <a:t> </a:t>
            </a:r>
            <a:r>
              <a:rPr lang="en-US" sz="4000" b="1" dirty="0" err="1" smtClean="0"/>
              <a:t>teknologi</a:t>
            </a:r>
            <a:r>
              <a:rPr lang="en-US" sz="4000" b="1" dirty="0" smtClean="0"/>
              <a:t> </a:t>
            </a:r>
            <a:r>
              <a:rPr lang="en-US" sz="4000" b="1" dirty="0" err="1" smtClean="0"/>
              <a:t>informasi</a:t>
            </a:r>
            <a:r>
              <a:rPr lang="en-US" sz="4000" b="1" dirty="0" smtClean="0"/>
              <a:t>, </a:t>
            </a:r>
            <a:r>
              <a:rPr lang="en-US" sz="4000" b="1" dirty="0" err="1" smtClean="0"/>
              <a:t>seperti</a:t>
            </a:r>
            <a:r>
              <a:rPr lang="en-US" sz="4000" b="1" dirty="0" smtClean="0"/>
              <a:t> </a:t>
            </a:r>
            <a:r>
              <a:rPr lang="en-US" sz="4000" b="1" dirty="0" err="1" smtClean="0"/>
              <a:t>masalah</a:t>
            </a:r>
            <a:r>
              <a:rPr lang="en-US" sz="4000" b="1" dirty="0" smtClean="0"/>
              <a:t> </a:t>
            </a:r>
            <a:r>
              <a:rPr lang="en-US" sz="4000" b="1" dirty="0" err="1" smtClean="0"/>
              <a:t>biaya</a:t>
            </a:r>
            <a:r>
              <a:rPr lang="en-US" sz="4000" b="1" dirty="0" smtClean="0"/>
              <a:t>, </a:t>
            </a:r>
            <a:r>
              <a:rPr lang="en-US" sz="4000" b="1" dirty="0" err="1" smtClean="0"/>
              <a:t>Sumber</a:t>
            </a:r>
            <a:r>
              <a:rPr lang="en-US" sz="4000" b="1" dirty="0" smtClean="0"/>
              <a:t> </a:t>
            </a:r>
            <a:r>
              <a:rPr lang="en-US" sz="4000" b="1" dirty="0" err="1" smtClean="0"/>
              <a:t>Daya</a:t>
            </a:r>
            <a:r>
              <a:rPr lang="en-US" sz="4000" b="1" dirty="0" smtClean="0"/>
              <a:t> </a:t>
            </a:r>
            <a:r>
              <a:rPr lang="en-US" sz="4000" b="1" dirty="0" err="1" smtClean="0"/>
              <a:t>Manusia</a:t>
            </a:r>
            <a:r>
              <a:rPr lang="en-US" sz="4000" b="1" dirty="0" smtClean="0"/>
              <a:t>(SDM) </a:t>
            </a:r>
            <a:r>
              <a:rPr lang="en-US" sz="4000" b="1" dirty="0" err="1" smtClean="0"/>
              <a:t>dan</a:t>
            </a:r>
            <a:r>
              <a:rPr lang="en-US" sz="4000" b="1" dirty="0" smtClean="0"/>
              <a:t> </a:t>
            </a:r>
            <a:r>
              <a:rPr lang="en-US" sz="4000" b="1" dirty="0" err="1" smtClean="0"/>
              <a:t>banyak</a:t>
            </a:r>
            <a:r>
              <a:rPr lang="en-US" sz="4000" b="1" dirty="0" smtClean="0"/>
              <a:t> </a:t>
            </a:r>
            <a:r>
              <a:rPr lang="en-US" sz="4000" b="1" dirty="0" err="1" smtClean="0"/>
              <a:t>faktor</a:t>
            </a:r>
            <a:r>
              <a:rPr lang="en-US" sz="4000" b="1" dirty="0" smtClean="0"/>
              <a:t> </a:t>
            </a:r>
            <a:r>
              <a:rPr lang="en-US" sz="4000" b="1" dirty="0" err="1" smtClean="0"/>
              <a:t>lainnya</a:t>
            </a:r>
            <a:r>
              <a:rPr lang="en-US" sz="4000" b="1" dirty="0" smtClean="0"/>
              <a:t>. </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47650" y="2133600"/>
            <a:ext cx="8820150" cy="4495800"/>
          </a:xfrm>
          <a:solidFill>
            <a:srgbClr val="00B050"/>
          </a:solidFill>
        </p:spPr>
        <p:txBody>
          <a:bodyPr/>
          <a:lstStyle/>
          <a:p>
            <a:pPr algn="ctr">
              <a:buNone/>
            </a:pPr>
            <a:r>
              <a:rPr lang="en-US" sz="4400" b="1" dirty="0" err="1" smtClean="0">
                <a:solidFill>
                  <a:srgbClr val="FF0000"/>
                </a:solidFill>
              </a:rPr>
              <a:t>K</a:t>
            </a:r>
            <a:r>
              <a:rPr lang="en-US" sz="2400" dirty="0" err="1" smtClean="0">
                <a:solidFill>
                  <a:srgbClr val="FF0000"/>
                </a:solidFill>
              </a:rPr>
              <a:t>endala</a:t>
            </a:r>
            <a:r>
              <a:rPr lang="en-US" sz="2400" dirty="0" smtClean="0">
                <a:solidFill>
                  <a:srgbClr val="FFFF00"/>
                </a:solidFill>
              </a:rPr>
              <a:t> </a:t>
            </a:r>
            <a:r>
              <a:rPr lang="en-US" sz="2400" dirty="0" err="1" smtClean="0">
                <a:solidFill>
                  <a:srgbClr val="FFFF00"/>
                </a:solidFill>
              </a:rPr>
              <a:t>Penerapan</a:t>
            </a:r>
            <a:r>
              <a:rPr lang="en-US" sz="2400" dirty="0" smtClean="0">
                <a:solidFill>
                  <a:srgbClr val="FFFF00"/>
                </a:solidFill>
              </a:rPr>
              <a:t> </a:t>
            </a:r>
            <a:r>
              <a:rPr lang="en-US" sz="2400" dirty="0" err="1" smtClean="0">
                <a:solidFill>
                  <a:srgbClr val="FFFF00"/>
                </a:solidFill>
              </a:rPr>
              <a:t>Teknologi</a:t>
            </a:r>
            <a:r>
              <a:rPr lang="en-US" sz="2400" dirty="0" smtClean="0">
                <a:solidFill>
                  <a:srgbClr val="FFFF00"/>
                </a:solidFill>
              </a:rPr>
              <a:t> </a:t>
            </a:r>
            <a:r>
              <a:rPr lang="en-US" sz="2400" dirty="0" err="1" smtClean="0">
                <a:solidFill>
                  <a:srgbClr val="FFFF00"/>
                </a:solidFill>
              </a:rPr>
              <a:t>Informasi</a:t>
            </a:r>
            <a:r>
              <a:rPr lang="en-US" sz="2400" dirty="0" smtClean="0">
                <a:solidFill>
                  <a:srgbClr val="FFFF00"/>
                </a:solidFill>
              </a:rPr>
              <a:t> </a:t>
            </a:r>
            <a:r>
              <a:rPr lang="en-US" sz="2400" dirty="0" err="1" smtClean="0">
                <a:solidFill>
                  <a:srgbClr val="FFFF00"/>
                </a:solidFill>
              </a:rPr>
              <a:t>Perkembangan</a:t>
            </a:r>
            <a:r>
              <a:rPr lang="en-US" sz="2400" dirty="0" smtClean="0">
                <a:solidFill>
                  <a:srgbClr val="FFFF00"/>
                </a:solidFill>
              </a:rPr>
              <a:t> </a:t>
            </a:r>
            <a:r>
              <a:rPr lang="en-US" sz="2400" dirty="0" err="1" smtClean="0">
                <a:solidFill>
                  <a:srgbClr val="FFFF00"/>
                </a:solidFill>
              </a:rPr>
              <a:t>dan</a:t>
            </a:r>
            <a:r>
              <a:rPr lang="en-US" sz="2400" dirty="0" smtClean="0">
                <a:solidFill>
                  <a:srgbClr val="FFFF00"/>
                </a:solidFill>
              </a:rPr>
              <a:t> </a:t>
            </a:r>
            <a:r>
              <a:rPr lang="en-US" sz="2400" dirty="0" err="1" smtClean="0">
                <a:solidFill>
                  <a:srgbClr val="FFFF00"/>
                </a:solidFill>
              </a:rPr>
              <a:t>implementasi</a:t>
            </a:r>
            <a:r>
              <a:rPr lang="en-US" sz="2400" dirty="0" smtClean="0">
                <a:solidFill>
                  <a:srgbClr val="FFFF00"/>
                </a:solidFill>
              </a:rPr>
              <a:t> </a:t>
            </a:r>
            <a:r>
              <a:rPr lang="en-US" sz="2400" dirty="0" err="1" smtClean="0">
                <a:solidFill>
                  <a:srgbClr val="FFFF00"/>
                </a:solidFill>
              </a:rPr>
              <a:t>teknologi</a:t>
            </a:r>
            <a:r>
              <a:rPr lang="en-US" sz="2400" dirty="0" smtClean="0">
                <a:solidFill>
                  <a:srgbClr val="FFFF00"/>
                </a:solidFill>
              </a:rPr>
              <a:t> </a:t>
            </a:r>
            <a:r>
              <a:rPr lang="en-US" sz="2400" dirty="0" err="1" smtClean="0">
                <a:solidFill>
                  <a:srgbClr val="FFFF00"/>
                </a:solidFill>
              </a:rPr>
              <a:t>informasi</a:t>
            </a:r>
            <a:r>
              <a:rPr lang="en-US" sz="2400" dirty="0" smtClean="0">
                <a:solidFill>
                  <a:srgbClr val="FFFF00"/>
                </a:solidFill>
              </a:rPr>
              <a:t> </a:t>
            </a:r>
            <a:r>
              <a:rPr lang="en-US" sz="2400" dirty="0" err="1" smtClean="0">
                <a:solidFill>
                  <a:srgbClr val="FFFF00"/>
                </a:solidFill>
              </a:rPr>
              <a:t>pada</a:t>
            </a:r>
            <a:r>
              <a:rPr lang="en-US" sz="2400" dirty="0" smtClean="0">
                <a:solidFill>
                  <a:srgbClr val="FFFF00"/>
                </a:solidFill>
              </a:rPr>
              <a:t> </a:t>
            </a:r>
            <a:r>
              <a:rPr lang="en-US" sz="2400" dirty="0" err="1" smtClean="0">
                <a:solidFill>
                  <a:srgbClr val="FFFF00"/>
                </a:solidFill>
              </a:rPr>
              <a:t>organisasi</a:t>
            </a:r>
            <a:r>
              <a:rPr lang="en-US" sz="2400" dirty="0" smtClean="0">
                <a:solidFill>
                  <a:srgbClr val="FFFF00"/>
                </a:solidFill>
              </a:rPr>
              <a:t>, </a:t>
            </a:r>
            <a:r>
              <a:rPr lang="en-US" sz="2400" dirty="0" err="1" smtClean="0">
                <a:solidFill>
                  <a:srgbClr val="FFFF00"/>
                </a:solidFill>
              </a:rPr>
              <a:t>baik</a:t>
            </a:r>
            <a:r>
              <a:rPr lang="en-US" sz="2400" dirty="0" smtClean="0">
                <a:solidFill>
                  <a:srgbClr val="FFFF00"/>
                </a:solidFill>
              </a:rPr>
              <a:t> </a:t>
            </a:r>
            <a:r>
              <a:rPr lang="en-US" sz="2400" dirty="0" err="1" smtClean="0">
                <a:solidFill>
                  <a:srgbClr val="FFFF00"/>
                </a:solidFill>
              </a:rPr>
              <a:t>organisasi</a:t>
            </a:r>
            <a:r>
              <a:rPr lang="en-US" sz="2400" dirty="0" smtClean="0">
                <a:solidFill>
                  <a:srgbClr val="FFFF00"/>
                </a:solidFill>
              </a:rPr>
              <a:t> profit </a:t>
            </a:r>
            <a:r>
              <a:rPr lang="en-US" sz="2400" dirty="0" err="1" smtClean="0">
                <a:solidFill>
                  <a:srgbClr val="FFFF00"/>
                </a:solidFill>
              </a:rPr>
              <a:t>maupun</a:t>
            </a:r>
            <a:r>
              <a:rPr lang="en-US" sz="2400" dirty="0" smtClean="0">
                <a:solidFill>
                  <a:srgbClr val="FFFF00"/>
                </a:solidFill>
              </a:rPr>
              <a:t> non profit, </a:t>
            </a:r>
            <a:r>
              <a:rPr lang="en-US" sz="2400" dirty="0" err="1" smtClean="0">
                <a:solidFill>
                  <a:srgbClr val="FFFF00"/>
                </a:solidFill>
              </a:rPr>
              <a:t>adalah</a:t>
            </a:r>
            <a:r>
              <a:rPr lang="en-US" sz="2400" dirty="0" smtClean="0">
                <a:solidFill>
                  <a:srgbClr val="FFFF00"/>
                </a:solidFill>
              </a:rPr>
              <a:t> </a:t>
            </a:r>
            <a:r>
              <a:rPr lang="en-US" sz="2400" dirty="0" err="1" smtClean="0">
                <a:solidFill>
                  <a:srgbClr val="FFFF00"/>
                </a:solidFill>
              </a:rPr>
              <a:t>sebuah</a:t>
            </a:r>
            <a:r>
              <a:rPr lang="en-US" sz="2400" dirty="0" smtClean="0">
                <a:solidFill>
                  <a:srgbClr val="FFFF00"/>
                </a:solidFill>
              </a:rPr>
              <a:t> </a:t>
            </a:r>
            <a:r>
              <a:rPr lang="en-US" sz="2400" dirty="0" err="1" smtClean="0">
                <a:solidFill>
                  <a:srgbClr val="FFFF00"/>
                </a:solidFill>
              </a:rPr>
              <a:t>fenomena</a:t>
            </a:r>
            <a:r>
              <a:rPr lang="en-US" sz="2400" dirty="0" smtClean="0">
                <a:solidFill>
                  <a:srgbClr val="FFFF00"/>
                </a:solidFill>
              </a:rPr>
              <a:t> yang </a:t>
            </a:r>
            <a:r>
              <a:rPr lang="en-US" sz="2400" dirty="0" err="1" smtClean="0">
                <a:solidFill>
                  <a:srgbClr val="FFFF00"/>
                </a:solidFill>
              </a:rPr>
              <a:t>sangat</a:t>
            </a:r>
            <a:r>
              <a:rPr lang="en-US" sz="2400" dirty="0" smtClean="0">
                <a:solidFill>
                  <a:srgbClr val="FFFF00"/>
                </a:solidFill>
              </a:rPr>
              <a:t> </a:t>
            </a:r>
            <a:r>
              <a:rPr lang="en-US" sz="2400" dirty="0" err="1" smtClean="0">
                <a:solidFill>
                  <a:srgbClr val="FFFF00"/>
                </a:solidFill>
              </a:rPr>
              <a:t>mempengaruhi</a:t>
            </a:r>
            <a:r>
              <a:rPr lang="en-US" sz="2400" dirty="0" smtClean="0">
                <a:solidFill>
                  <a:srgbClr val="FFFF00"/>
                </a:solidFill>
              </a:rPr>
              <a:t> </a:t>
            </a:r>
            <a:r>
              <a:rPr lang="en-US" sz="2400" dirty="0" err="1" smtClean="0">
                <a:solidFill>
                  <a:srgbClr val="FFFF00"/>
                </a:solidFill>
              </a:rPr>
              <a:t>kinerja</a:t>
            </a:r>
            <a:r>
              <a:rPr lang="en-US" sz="2400" dirty="0" smtClean="0">
                <a:solidFill>
                  <a:srgbClr val="FFFF00"/>
                </a:solidFill>
              </a:rPr>
              <a:t> </a:t>
            </a:r>
            <a:r>
              <a:rPr lang="en-US" sz="2400" dirty="0" err="1" smtClean="0">
                <a:solidFill>
                  <a:srgbClr val="FFFF00"/>
                </a:solidFill>
              </a:rPr>
              <a:t>sebuah</a:t>
            </a:r>
            <a:r>
              <a:rPr lang="en-US" sz="2400" dirty="0" smtClean="0">
                <a:solidFill>
                  <a:srgbClr val="FFFF00"/>
                </a:solidFill>
              </a:rPr>
              <a:t> </a:t>
            </a:r>
            <a:r>
              <a:rPr lang="en-US" sz="2400" dirty="0" err="1" smtClean="0">
                <a:solidFill>
                  <a:srgbClr val="FFFF00"/>
                </a:solidFill>
              </a:rPr>
              <a:t>organisasi</a:t>
            </a:r>
            <a:r>
              <a:rPr lang="en-US" sz="2400" dirty="0" smtClean="0">
                <a:solidFill>
                  <a:srgbClr val="FFFF00"/>
                </a:solidFill>
              </a:rPr>
              <a:t>, </a:t>
            </a:r>
            <a:r>
              <a:rPr lang="en-US" sz="2400" dirty="0" err="1" smtClean="0">
                <a:solidFill>
                  <a:srgbClr val="FFFF00"/>
                </a:solidFill>
              </a:rPr>
              <a:t>namun</a:t>
            </a:r>
            <a:r>
              <a:rPr lang="en-US" sz="2400" dirty="0" smtClean="0">
                <a:solidFill>
                  <a:srgbClr val="FFFF00"/>
                </a:solidFill>
              </a:rPr>
              <a:t> </a:t>
            </a:r>
            <a:r>
              <a:rPr lang="en-US" sz="2400" dirty="0" err="1" smtClean="0">
                <a:solidFill>
                  <a:srgbClr val="FFFF00"/>
                </a:solidFill>
              </a:rPr>
              <a:t>dalam</a:t>
            </a:r>
            <a:r>
              <a:rPr lang="en-US" sz="2400" dirty="0" smtClean="0">
                <a:solidFill>
                  <a:srgbClr val="FFFF00"/>
                </a:solidFill>
              </a:rPr>
              <a:t> </a:t>
            </a:r>
            <a:r>
              <a:rPr lang="en-US" sz="2400" dirty="0" err="1" smtClean="0">
                <a:solidFill>
                  <a:srgbClr val="FFFF00"/>
                </a:solidFill>
              </a:rPr>
              <a:t>penerapan</a:t>
            </a:r>
            <a:r>
              <a:rPr lang="en-US" sz="2400" dirty="0" smtClean="0">
                <a:solidFill>
                  <a:srgbClr val="FFFF00"/>
                </a:solidFill>
              </a:rPr>
              <a:t> </a:t>
            </a:r>
            <a:r>
              <a:rPr lang="en-US" sz="2400" dirty="0" err="1" smtClean="0">
                <a:solidFill>
                  <a:srgbClr val="FFFF00"/>
                </a:solidFill>
              </a:rPr>
              <a:t>teknologi</a:t>
            </a:r>
            <a:r>
              <a:rPr lang="en-US" sz="2400" dirty="0" smtClean="0">
                <a:solidFill>
                  <a:srgbClr val="FFFF00"/>
                </a:solidFill>
              </a:rPr>
              <a:t> </a:t>
            </a:r>
            <a:r>
              <a:rPr lang="en-US" sz="2400" dirty="0" err="1" smtClean="0">
                <a:solidFill>
                  <a:srgbClr val="FFFF00"/>
                </a:solidFill>
              </a:rPr>
              <a:t>informasi</a:t>
            </a:r>
            <a:r>
              <a:rPr lang="en-US" sz="2400" dirty="0" smtClean="0">
                <a:solidFill>
                  <a:srgbClr val="FFFF00"/>
                </a:solidFill>
              </a:rPr>
              <a:t>, </a:t>
            </a:r>
            <a:r>
              <a:rPr lang="en-US" sz="2400" dirty="0" err="1" smtClean="0">
                <a:solidFill>
                  <a:srgbClr val="FFFF00"/>
                </a:solidFill>
              </a:rPr>
              <a:t>banyak</a:t>
            </a:r>
            <a:r>
              <a:rPr lang="en-US" sz="2400" dirty="0" smtClean="0">
                <a:solidFill>
                  <a:srgbClr val="FFFF00"/>
                </a:solidFill>
              </a:rPr>
              <a:t> </a:t>
            </a:r>
            <a:r>
              <a:rPr lang="en-US" sz="2400" dirty="0" err="1" smtClean="0">
                <a:solidFill>
                  <a:srgbClr val="FFFF00"/>
                </a:solidFill>
              </a:rPr>
              <a:t>organisasi</a:t>
            </a:r>
            <a:r>
              <a:rPr lang="en-US" sz="2400" dirty="0" smtClean="0">
                <a:solidFill>
                  <a:srgbClr val="FFFF00"/>
                </a:solidFill>
              </a:rPr>
              <a:t> yang </a:t>
            </a:r>
            <a:r>
              <a:rPr lang="en-US" sz="2400" dirty="0" err="1" smtClean="0">
                <a:solidFill>
                  <a:srgbClr val="FFFF00"/>
                </a:solidFill>
              </a:rPr>
              <a:t>tidak</a:t>
            </a:r>
            <a:r>
              <a:rPr lang="en-US" sz="2400" dirty="0" smtClean="0">
                <a:solidFill>
                  <a:srgbClr val="FFFF00"/>
                </a:solidFill>
              </a:rPr>
              <a:t> </a:t>
            </a:r>
            <a:r>
              <a:rPr lang="en-US" sz="2400" dirty="0" err="1" smtClean="0">
                <a:solidFill>
                  <a:srgbClr val="FFFF00"/>
                </a:solidFill>
              </a:rPr>
              <a:t>mempertimbangkan</a:t>
            </a:r>
            <a:r>
              <a:rPr lang="en-US" sz="2400" dirty="0" smtClean="0">
                <a:solidFill>
                  <a:srgbClr val="FFFF00"/>
                </a:solidFill>
              </a:rPr>
              <a:t> </a:t>
            </a:r>
            <a:r>
              <a:rPr lang="en-US" sz="2400" dirty="0" err="1" smtClean="0">
                <a:solidFill>
                  <a:srgbClr val="FFFF00"/>
                </a:solidFill>
              </a:rPr>
              <a:t>faktor-faktor</a:t>
            </a:r>
            <a:r>
              <a:rPr lang="en-US" sz="2400" dirty="0" smtClean="0">
                <a:solidFill>
                  <a:srgbClr val="FFFF00"/>
                </a:solidFill>
              </a:rPr>
              <a:t> yang </a:t>
            </a:r>
            <a:r>
              <a:rPr lang="en-US" sz="2400" dirty="0" err="1" smtClean="0">
                <a:solidFill>
                  <a:srgbClr val="FFFF00"/>
                </a:solidFill>
              </a:rPr>
              <a:t>mempengaruhi</a:t>
            </a:r>
            <a:r>
              <a:rPr lang="en-US" sz="2400" dirty="0" smtClean="0">
                <a:solidFill>
                  <a:srgbClr val="FFFF00"/>
                </a:solidFill>
              </a:rPr>
              <a:t> </a:t>
            </a:r>
            <a:r>
              <a:rPr lang="en-US" sz="2400" dirty="0" err="1" smtClean="0">
                <a:solidFill>
                  <a:srgbClr val="FFFF00"/>
                </a:solidFill>
              </a:rPr>
              <a:t>keberadaan</a:t>
            </a:r>
            <a:r>
              <a:rPr lang="en-US" sz="2400" dirty="0" smtClean="0">
                <a:solidFill>
                  <a:srgbClr val="FFFF00"/>
                </a:solidFill>
              </a:rPr>
              <a:t> </a:t>
            </a:r>
            <a:r>
              <a:rPr lang="en-US" sz="2400" dirty="0" err="1" smtClean="0">
                <a:solidFill>
                  <a:srgbClr val="FFFF00"/>
                </a:solidFill>
              </a:rPr>
              <a:t>teknologi</a:t>
            </a:r>
            <a:r>
              <a:rPr lang="en-US" sz="2400" dirty="0" smtClean="0">
                <a:solidFill>
                  <a:srgbClr val="FFFF00"/>
                </a:solidFill>
              </a:rPr>
              <a:t> </a:t>
            </a:r>
            <a:r>
              <a:rPr lang="en-US" sz="2400" dirty="0" err="1" smtClean="0">
                <a:solidFill>
                  <a:srgbClr val="FFFF00"/>
                </a:solidFill>
              </a:rPr>
              <a:t>informasi</a:t>
            </a:r>
            <a:r>
              <a:rPr lang="en-US" sz="2400" dirty="0" smtClean="0">
                <a:solidFill>
                  <a:srgbClr val="FFFF00"/>
                </a:solidFill>
              </a:rPr>
              <a:t> </a:t>
            </a:r>
            <a:r>
              <a:rPr lang="en-US" sz="2400" dirty="0" err="1" smtClean="0">
                <a:solidFill>
                  <a:srgbClr val="FFFF00"/>
                </a:solidFill>
              </a:rPr>
              <a:t>dalam</a:t>
            </a:r>
            <a:r>
              <a:rPr lang="en-US" sz="2400" dirty="0" smtClean="0">
                <a:solidFill>
                  <a:srgbClr val="FFFF00"/>
                </a:solidFill>
              </a:rPr>
              <a:t> </a:t>
            </a:r>
            <a:r>
              <a:rPr lang="en-US" sz="2400" dirty="0" err="1" smtClean="0">
                <a:solidFill>
                  <a:srgbClr val="FFFF00"/>
                </a:solidFill>
              </a:rPr>
              <a:t>sebuah</a:t>
            </a:r>
            <a:r>
              <a:rPr lang="en-US" sz="2400" dirty="0" smtClean="0">
                <a:solidFill>
                  <a:srgbClr val="FFFF00"/>
                </a:solidFill>
              </a:rPr>
              <a:t> </a:t>
            </a:r>
            <a:r>
              <a:rPr lang="en-US" sz="2400" dirty="0" err="1" smtClean="0">
                <a:solidFill>
                  <a:srgbClr val="FFFF00"/>
                </a:solidFill>
              </a:rPr>
              <a:t>organisasi</a:t>
            </a:r>
            <a:r>
              <a:rPr lang="en-US" sz="2400" dirty="0" smtClean="0">
                <a:solidFill>
                  <a:srgbClr val="FFFF00"/>
                </a:solidFill>
              </a:rPr>
              <a:t>, </a:t>
            </a:r>
            <a:r>
              <a:rPr lang="en-US" sz="2400" dirty="0" err="1" smtClean="0">
                <a:solidFill>
                  <a:srgbClr val="FFFF00"/>
                </a:solidFill>
              </a:rPr>
              <a:t>secara</a:t>
            </a:r>
            <a:r>
              <a:rPr lang="en-US" sz="2400" dirty="0" smtClean="0">
                <a:solidFill>
                  <a:srgbClr val="FFFF00"/>
                </a:solidFill>
              </a:rPr>
              <a:t> general </a:t>
            </a:r>
            <a:r>
              <a:rPr lang="en-US" sz="2400" dirty="0" err="1" smtClean="0">
                <a:solidFill>
                  <a:srgbClr val="FFFF00"/>
                </a:solidFill>
              </a:rPr>
              <a:t>faktor</a:t>
            </a:r>
            <a:r>
              <a:rPr lang="en-US" sz="2400" dirty="0" smtClean="0">
                <a:solidFill>
                  <a:srgbClr val="FFFF00"/>
                </a:solidFill>
              </a:rPr>
              <a:t> </a:t>
            </a:r>
            <a:r>
              <a:rPr lang="en-US" sz="2400" dirty="0" err="1" smtClean="0">
                <a:solidFill>
                  <a:srgbClr val="FFFF00"/>
                </a:solidFill>
              </a:rPr>
              <a:t>penting</a:t>
            </a:r>
            <a:r>
              <a:rPr lang="en-US" sz="2400" dirty="0" smtClean="0">
                <a:solidFill>
                  <a:srgbClr val="FFFF00"/>
                </a:solidFill>
              </a:rPr>
              <a:t> yang </a:t>
            </a:r>
            <a:r>
              <a:rPr lang="en-US" sz="2400" dirty="0" err="1" smtClean="0">
                <a:solidFill>
                  <a:srgbClr val="FFFF00"/>
                </a:solidFill>
              </a:rPr>
              <a:t>mempengaruhi</a:t>
            </a:r>
            <a:r>
              <a:rPr lang="en-US" sz="2400" dirty="0" smtClean="0">
                <a:solidFill>
                  <a:srgbClr val="FFFF00"/>
                </a:solidFill>
              </a:rPr>
              <a:t> </a:t>
            </a:r>
            <a:r>
              <a:rPr lang="en-US" sz="2400" dirty="0" err="1" smtClean="0">
                <a:solidFill>
                  <a:srgbClr val="FFFF00"/>
                </a:solidFill>
              </a:rPr>
              <a:t>implementasi</a:t>
            </a:r>
            <a:r>
              <a:rPr lang="en-US" sz="2400" dirty="0" smtClean="0">
                <a:solidFill>
                  <a:srgbClr val="FFFF00"/>
                </a:solidFill>
              </a:rPr>
              <a:t> </a:t>
            </a:r>
            <a:r>
              <a:rPr lang="en-US" sz="2400" dirty="0" err="1" smtClean="0">
                <a:solidFill>
                  <a:srgbClr val="FFFF00"/>
                </a:solidFill>
              </a:rPr>
              <a:t>teknologi</a:t>
            </a:r>
            <a:r>
              <a:rPr lang="en-US" sz="2400" dirty="0" smtClean="0">
                <a:solidFill>
                  <a:srgbClr val="FFFF00"/>
                </a:solidFill>
              </a:rPr>
              <a:t> </a:t>
            </a:r>
            <a:r>
              <a:rPr lang="en-US" sz="2400" dirty="0" err="1" smtClean="0">
                <a:solidFill>
                  <a:srgbClr val="FFFF00"/>
                </a:solidFill>
              </a:rPr>
              <a:t>informasi</a:t>
            </a:r>
            <a:r>
              <a:rPr lang="en-US" sz="2400" dirty="0" smtClean="0">
                <a:solidFill>
                  <a:srgbClr val="FFFF00"/>
                </a:solidFill>
              </a:rPr>
              <a:t> </a:t>
            </a:r>
            <a:r>
              <a:rPr lang="en-US" sz="2400" dirty="0" err="1" smtClean="0">
                <a:solidFill>
                  <a:srgbClr val="FFFF00"/>
                </a:solidFill>
              </a:rPr>
              <a:t>secara</a:t>
            </a:r>
            <a:r>
              <a:rPr lang="en-US" sz="2400" dirty="0" smtClean="0">
                <a:solidFill>
                  <a:srgbClr val="FFFF00"/>
                </a:solidFill>
              </a:rPr>
              <a:t> optimal </a:t>
            </a:r>
            <a:r>
              <a:rPr lang="en-US" sz="2400" dirty="0" err="1" smtClean="0">
                <a:solidFill>
                  <a:srgbClr val="FFFF00"/>
                </a:solidFill>
              </a:rPr>
              <a:t>adalah</a:t>
            </a:r>
            <a:r>
              <a:rPr lang="en-US" sz="2400" dirty="0" smtClean="0">
                <a:solidFill>
                  <a:srgbClr val="FFFF00"/>
                </a:solidFill>
              </a:rPr>
              <a:t> </a:t>
            </a:r>
            <a:r>
              <a:rPr lang="en-US" u="sng" dirty="0" err="1" smtClean="0">
                <a:solidFill>
                  <a:srgbClr val="002060"/>
                </a:solidFill>
              </a:rPr>
              <a:t>Infrastruktur</a:t>
            </a:r>
            <a:r>
              <a:rPr lang="en-US" u="sng" dirty="0" smtClean="0">
                <a:solidFill>
                  <a:srgbClr val="002060"/>
                </a:solidFill>
              </a:rPr>
              <a:t>  </a:t>
            </a:r>
            <a:r>
              <a:rPr lang="en-US" u="sng" dirty="0" err="1" smtClean="0">
                <a:solidFill>
                  <a:srgbClr val="002060"/>
                </a:solidFill>
              </a:rPr>
              <a:t>dan</a:t>
            </a:r>
            <a:r>
              <a:rPr lang="en-US" u="sng" dirty="0" smtClean="0">
                <a:solidFill>
                  <a:srgbClr val="002060"/>
                </a:solidFill>
              </a:rPr>
              <a:t> SDM. </a:t>
            </a:r>
            <a:endParaRPr lang="en-US" sz="2400" u="sng" dirty="0" smtClean="0">
              <a:solidFill>
                <a:srgbClr val="002060"/>
              </a:solidFill>
            </a:endParaRPr>
          </a:p>
          <a:p>
            <a:pPr algn="ctr">
              <a:buNone/>
            </a:pPr>
            <a:endParaRPr lang="en-US" sz="2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bg/>
                                          </p:spTgt>
                                        </p:tgtEl>
                                        <p:attrNameLst>
                                          <p:attrName>style.visibility</p:attrName>
                                        </p:attrNameLst>
                                      </p:cBhvr>
                                      <p:to>
                                        <p:strVal val="visible"/>
                                      </p:to>
                                    </p:set>
                                    <p:anim calcmode="discrete" valueType="clr">
                                      <p:cBhvr override="childStyle">
                                        <p:cTn id="7" dur="80"/>
                                        <p:tgtEl>
                                          <p:spTgt spid="4">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bg/>
                                          </p:spTgt>
                                        </p:tgtEl>
                                        <p:attrNameLst>
                                          <p:attrName>fillcolor</p:attrName>
                                        </p:attrNameLst>
                                      </p:cBhvr>
                                      <p:tavLst>
                                        <p:tav tm="0">
                                          <p:val>
                                            <p:clrVal>
                                              <a:schemeClr val="accent2"/>
                                            </p:clrVal>
                                          </p:val>
                                        </p:tav>
                                        <p:tav tm="50000">
                                          <p:val>
                                            <p:clrVal>
                                              <a:schemeClr val="hlink"/>
                                            </p:clrVal>
                                          </p:val>
                                        </p:tav>
                                      </p:tavLst>
                                    </p:anim>
                                    <p:set>
                                      <p:cBhvr>
                                        <p:cTn id="9" dur="80"/>
                                        <p:tgtEl>
                                          <p:spTgt spid="4">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14"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4">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2400" y="2239962"/>
            <a:ext cx="8667750" cy="4618038"/>
          </a:xfrm>
          <a:solidFill>
            <a:schemeClr val="bg2">
              <a:lumMod val="60000"/>
              <a:lumOff val="40000"/>
            </a:schemeClr>
          </a:solidFill>
        </p:spPr>
        <p:txBody>
          <a:bodyPr/>
          <a:lstStyle/>
          <a:p>
            <a:pPr marL="342900" lvl="2" indent="-342900" algn="ctr">
              <a:buNone/>
            </a:pPr>
            <a:r>
              <a:rPr lang="en-US" sz="11500" b="1" dirty="0" err="1" smtClean="0">
                <a:solidFill>
                  <a:srgbClr val="002060"/>
                </a:solidFill>
                <a:latin typeface="Monotype Corsiva" pitchFamily="66" charset="0"/>
              </a:rPr>
              <a:t>Visi</a:t>
            </a:r>
            <a:r>
              <a:rPr lang="en-US" sz="11500" b="1" dirty="0" smtClean="0">
                <a:solidFill>
                  <a:srgbClr val="002060"/>
                </a:solidFill>
                <a:latin typeface="Monotype Corsiva" pitchFamily="66" charset="0"/>
              </a:rPr>
              <a:t> </a:t>
            </a:r>
            <a:r>
              <a:rPr lang="en-US" sz="11500" b="1" dirty="0" err="1" smtClean="0">
                <a:solidFill>
                  <a:srgbClr val="002060"/>
                </a:solidFill>
                <a:latin typeface="Monotype Corsiva" pitchFamily="66" charset="0"/>
              </a:rPr>
              <a:t>Peradaban</a:t>
            </a:r>
            <a:r>
              <a:rPr lang="en-US" sz="11500" b="1" dirty="0" smtClean="0">
                <a:solidFill>
                  <a:srgbClr val="002060"/>
                </a:solidFill>
                <a:latin typeface="Monotype Corsiva" pitchFamily="66" charset="0"/>
              </a:rPr>
              <a:t> </a:t>
            </a:r>
            <a:r>
              <a:rPr lang="en-US" sz="11500" b="1" dirty="0" err="1" smtClean="0">
                <a:solidFill>
                  <a:srgbClr val="002060"/>
                </a:solidFill>
                <a:latin typeface="Monotype Corsiva" pitchFamily="66" charset="0"/>
              </a:rPr>
              <a:t>Teknologi</a:t>
            </a:r>
            <a:r>
              <a:rPr lang="en-US" sz="11500" b="1" dirty="0" smtClean="0">
                <a:solidFill>
                  <a:srgbClr val="002060"/>
                </a:solidFill>
                <a:latin typeface="Monotype Corsiva" pitchFamily="66" charset="0"/>
              </a:rPr>
              <a:t> </a:t>
            </a:r>
            <a:endParaRPr lang="en-US" sz="9600" b="1" dirty="0" smtClean="0">
              <a:solidFill>
                <a:srgbClr val="002060"/>
              </a:solidFill>
              <a:latin typeface="Monotype Corsiva" pitchFamily="66" charset="0"/>
            </a:endParaRPr>
          </a:p>
          <a:p>
            <a:pPr algn="ctr">
              <a:buNone/>
            </a:pPr>
            <a:endParaRPr lang="en-US" sz="11500" b="1" dirty="0">
              <a:solidFill>
                <a:srgbClr val="002060"/>
              </a:solidFill>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bg/>
                                          </p:spTgt>
                                        </p:tgtEl>
                                        <p:attrNameLst>
                                          <p:attrName>style.visibility</p:attrName>
                                        </p:attrNameLst>
                                      </p:cBhvr>
                                      <p:to>
                                        <p:strVal val="visible"/>
                                      </p:to>
                                    </p:set>
                                    <p:anim calcmode="discrete" valueType="clr">
                                      <p:cBhvr override="childStyle">
                                        <p:cTn id="7" dur="80"/>
                                        <p:tgtEl>
                                          <p:spTgt spid="4">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bg/>
                                          </p:spTgt>
                                        </p:tgtEl>
                                        <p:attrNameLst>
                                          <p:attrName>fillcolor</p:attrName>
                                        </p:attrNameLst>
                                      </p:cBhvr>
                                      <p:tavLst>
                                        <p:tav tm="0">
                                          <p:val>
                                            <p:clrVal>
                                              <a:schemeClr val="accent2"/>
                                            </p:clrVal>
                                          </p:val>
                                        </p:tav>
                                        <p:tav tm="50000">
                                          <p:val>
                                            <p:clrVal>
                                              <a:schemeClr val="hlink"/>
                                            </p:clrVal>
                                          </p:val>
                                        </p:tav>
                                      </p:tavLst>
                                    </p:anim>
                                    <p:set>
                                      <p:cBhvr>
                                        <p:cTn id="9" dur="80"/>
                                        <p:tgtEl>
                                          <p:spTgt spid="4">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14"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4">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52400" y="2057400"/>
            <a:ext cx="8763000" cy="4724400"/>
          </a:xfrm>
          <a:solidFill>
            <a:srgbClr val="002060"/>
          </a:solidFill>
        </p:spPr>
        <p:txBody>
          <a:bodyPr/>
          <a:lstStyle/>
          <a:p>
            <a:pPr algn="ctr">
              <a:buNone/>
            </a:pPr>
            <a:r>
              <a:rPr lang="en-US" sz="4400" dirty="0" err="1" smtClean="0"/>
              <a:t>U</a:t>
            </a:r>
            <a:r>
              <a:rPr lang="en-US" sz="3200" dirty="0" err="1" smtClean="0"/>
              <a:t>paya</a:t>
            </a:r>
            <a:r>
              <a:rPr lang="en-US" sz="3200" dirty="0" smtClean="0"/>
              <a:t> </a:t>
            </a:r>
            <a:r>
              <a:rPr lang="en-US" sz="3200" dirty="0" err="1" smtClean="0"/>
              <a:t>keras</a:t>
            </a:r>
            <a:r>
              <a:rPr lang="en-US" sz="3200" dirty="0" smtClean="0"/>
              <a:t>, </a:t>
            </a:r>
            <a:r>
              <a:rPr lang="en-US" sz="3200" dirty="0" err="1" smtClean="0"/>
              <a:t>kemauan</a:t>
            </a:r>
            <a:r>
              <a:rPr lang="en-US" sz="3200" dirty="0" smtClean="0"/>
              <a:t>, </a:t>
            </a:r>
            <a:r>
              <a:rPr lang="en-US" sz="3200" dirty="0" err="1" smtClean="0"/>
              <a:t>komitmen</a:t>
            </a:r>
            <a:r>
              <a:rPr lang="en-US" sz="3200" dirty="0" smtClean="0"/>
              <a:t>, </a:t>
            </a:r>
            <a:r>
              <a:rPr lang="en-US" sz="3200" dirty="0" err="1" smtClean="0"/>
              <a:t>dan</a:t>
            </a:r>
            <a:r>
              <a:rPr lang="en-US" sz="3200" dirty="0" smtClean="0"/>
              <a:t> </a:t>
            </a:r>
            <a:r>
              <a:rPr lang="en-US" sz="3200" dirty="0" err="1" smtClean="0"/>
              <a:t>kejujuran</a:t>
            </a:r>
            <a:r>
              <a:rPr lang="en-US" sz="3200" dirty="0" smtClean="0"/>
              <a:t> </a:t>
            </a:r>
            <a:r>
              <a:rPr lang="en-US" sz="3200" dirty="0" err="1" smtClean="0"/>
              <a:t>merupakan</a:t>
            </a:r>
            <a:r>
              <a:rPr lang="en-US" sz="3200" dirty="0" smtClean="0"/>
              <a:t> </a:t>
            </a:r>
            <a:r>
              <a:rPr lang="en-US" sz="3200" dirty="0" err="1" smtClean="0"/>
              <a:t>semangat</a:t>
            </a:r>
            <a:r>
              <a:rPr lang="en-US" sz="3200" dirty="0" smtClean="0"/>
              <a:t> yang </a:t>
            </a:r>
            <a:r>
              <a:rPr lang="en-US" sz="3200" dirty="0" err="1" smtClean="0"/>
              <a:t>wajib</a:t>
            </a:r>
            <a:r>
              <a:rPr lang="en-US" sz="3200" dirty="0" smtClean="0"/>
              <a:t> </a:t>
            </a:r>
            <a:r>
              <a:rPr lang="en-US" sz="3200" dirty="0" err="1" smtClean="0"/>
              <a:t>kita</a:t>
            </a:r>
            <a:r>
              <a:rPr lang="en-US" sz="3200" dirty="0" smtClean="0"/>
              <a:t> </a:t>
            </a:r>
            <a:r>
              <a:rPr lang="en-US" sz="3200" dirty="0" err="1" smtClean="0"/>
              <a:t>miliki</a:t>
            </a:r>
            <a:r>
              <a:rPr lang="en-US" sz="3200" dirty="0" smtClean="0"/>
              <a:t> </a:t>
            </a:r>
            <a:r>
              <a:rPr lang="en-US" sz="3200" dirty="0" err="1" smtClean="0"/>
              <a:t>dalam</a:t>
            </a:r>
            <a:r>
              <a:rPr lang="en-US" sz="3200" dirty="0" smtClean="0"/>
              <a:t> </a:t>
            </a:r>
            <a:r>
              <a:rPr lang="en-US" sz="3200" dirty="0" err="1" smtClean="0"/>
              <a:t>upaya</a:t>
            </a:r>
            <a:r>
              <a:rPr lang="en-US" sz="3200" dirty="0" smtClean="0"/>
              <a:t> </a:t>
            </a:r>
            <a:r>
              <a:rPr lang="en-US" sz="3200" dirty="0" err="1" smtClean="0"/>
              <a:t>menciptakan</a:t>
            </a:r>
            <a:r>
              <a:rPr lang="en-US" sz="3200" dirty="0" smtClean="0"/>
              <a:t> </a:t>
            </a:r>
            <a:r>
              <a:rPr lang="en-US" sz="3200" dirty="0" err="1" smtClean="0"/>
              <a:t>suatu</a:t>
            </a:r>
            <a:r>
              <a:rPr lang="en-US" sz="3200" dirty="0" smtClean="0"/>
              <a:t> </a:t>
            </a:r>
            <a:r>
              <a:rPr lang="en-US" sz="3200" dirty="0" err="1" smtClean="0"/>
              <a:t>keadaan</a:t>
            </a:r>
            <a:r>
              <a:rPr lang="en-US" sz="3200" dirty="0" smtClean="0"/>
              <a:t> </a:t>
            </a:r>
            <a:r>
              <a:rPr lang="en-US" sz="3200" dirty="0" err="1" smtClean="0"/>
              <a:t>pendidikan</a:t>
            </a:r>
            <a:r>
              <a:rPr lang="en-US" sz="3200" dirty="0" smtClean="0"/>
              <a:t> </a:t>
            </a:r>
            <a:r>
              <a:rPr lang="en-US" sz="3200" dirty="0" err="1" smtClean="0"/>
              <a:t>dimana</a:t>
            </a:r>
            <a:r>
              <a:rPr lang="en-US" sz="3200" dirty="0" smtClean="0"/>
              <a:t> </a:t>
            </a:r>
            <a:r>
              <a:rPr lang="en-US" sz="3200" dirty="0" err="1" smtClean="0"/>
              <a:t>nilai-nilai</a:t>
            </a:r>
            <a:r>
              <a:rPr lang="en-US" sz="3200" dirty="0" smtClean="0"/>
              <a:t> </a:t>
            </a:r>
            <a:r>
              <a:rPr lang="en-US" sz="3200" dirty="0" err="1" smtClean="0"/>
              <a:t>tersebut</a:t>
            </a:r>
            <a:r>
              <a:rPr lang="en-US" sz="3200" dirty="0" smtClean="0"/>
              <a:t> </a:t>
            </a:r>
            <a:r>
              <a:rPr lang="en-US" sz="3200" dirty="0" err="1" smtClean="0"/>
              <a:t>dapat</a:t>
            </a:r>
            <a:r>
              <a:rPr lang="en-US" sz="3200" dirty="0" smtClean="0"/>
              <a:t> </a:t>
            </a:r>
            <a:r>
              <a:rPr lang="en-US" sz="3200" dirty="0" err="1" smtClean="0"/>
              <a:t>berkembang</a:t>
            </a:r>
            <a:r>
              <a:rPr lang="en-US" sz="3200" dirty="0" smtClean="0"/>
              <a:t> </a:t>
            </a:r>
            <a:r>
              <a:rPr lang="en-US" sz="3200" dirty="0" err="1" smtClean="0"/>
              <a:t>dalam</a:t>
            </a:r>
            <a:r>
              <a:rPr lang="en-US" sz="3200" dirty="0" smtClean="0"/>
              <a:t> </a:t>
            </a:r>
            <a:r>
              <a:rPr lang="en-US" sz="3200" dirty="0" err="1" smtClean="0"/>
              <a:t>akar</a:t>
            </a:r>
            <a:r>
              <a:rPr lang="en-US" sz="3200" dirty="0" smtClean="0"/>
              <a:t> </a:t>
            </a:r>
            <a:r>
              <a:rPr lang="en-US" sz="3200" dirty="0" err="1" smtClean="0"/>
              <a:t>budaya</a:t>
            </a:r>
            <a:r>
              <a:rPr lang="en-US" sz="3200" dirty="0" smtClean="0"/>
              <a:t> yang </a:t>
            </a:r>
            <a:r>
              <a:rPr lang="en-US" sz="3200" dirty="0" err="1" smtClean="0"/>
              <a:t>kuat</a:t>
            </a:r>
            <a:r>
              <a:rPr lang="en-US" sz="3200" dirty="0" smtClean="0"/>
              <a:t> </a:t>
            </a:r>
            <a:r>
              <a:rPr lang="en-US" sz="3200" dirty="0" err="1" smtClean="0"/>
              <a:t>dengan</a:t>
            </a:r>
            <a:r>
              <a:rPr lang="en-US" sz="3200" dirty="0" smtClean="0"/>
              <a:t> </a:t>
            </a:r>
            <a:r>
              <a:rPr lang="en-US" sz="3200" dirty="0" err="1" smtClean="0"/>
              <a:t>tanpa</a:t>
            </a:r>
            <a:r>
              <a:rPr lang="en-US" sz="3200" dirty="0" smtClean="0"/>
              <a:t> </a:t>
            </a:r>
            <a:r>
              <a:rPr lang="en-US" sz="3200" dirty="0" err="1" smtClean="0"/>
              <a:t>menghalau</a:t>
            </a:r>
            <a:r>
              <a:rPr lang="en-US" sz="3200" dirty="0" smtClean="0"/>
              <a:t> </a:t>
            </a:r>
            <a:r>
              <a:rPr lang="en-US" sz="3200" dirty="0" err="1" smtClean="0"/>
              <a:t>perkembangan</a:t>
            </a:r>
            <a:r>
              <a:rPr lang="en-US" sz="3200" dirty="0" smtClean="0"/>
              <a:t> </a:t>
            </a:r>
            <a:r>
              <a:rPr lang="en-US" sz="3200" dirty="0" err="1" smtClean="0"/>
              <a:t>ilmu</a:t>
            </a:r>
            <a:r>
              <a:rPr lang="en-US" sz="3200" dirty="0" smtClean="0"/>
              <a:t> </a:t>
            </a:r>
            <a:r>
              <a:rPr lang="en-US" sz="3200" dirty="0" err="1" smtClean="0"/>
              <a:t>pengetahuan</a:t>
            </a:r>
            <a:r>
              <a:rPr lang="en-US" sz="3200" dirty="0" smtClean="0"/>
              <a:t> </a:t>
            </a:r>
            <a:r>
              <a:rPr lang="en-US" sz="3200" dirty="0" err="1" smtClean="0"/>
              <a:t>dan</a:t>
            </a:r>
            <a:r>
              <a:rPr lang="en-US" sz="3200" dirty="0" smtClean="0"/>
              <a:t> </a:t>
            </a:r>
            <a:r>
              <a:rPr lang="en-US" sz="3200" dirty="0" err="1" smtClean="0"/>
              <a:t>teknologi</a:t>
            </a:r>
            <a:r>
              <a:rPr lang="en-US" sz="3200" dirty="0" smtClean="0"/>
              <a:t>, </a:t>
            </a:r>
            <a:r>
              <a:rPr lang="en-US" sz="3200" dirty="0" err="1" smtClean="0"/>
              <a:t>khususnya</a:t>
            </a:r>
            <a:r>
              <a:rPr lang="en-US" sz="3200" dirty="0" smtClean="0"/>
              <a:t> </a:t>
            </a:r>
            <a:r>
              <a:rPr lang="en-US" sz="3200" dirty="0" err="1" smtClean="0"/>
              <a:t>teknologi</a:t>
            </a:r>
            <a:r>
              <a:rPr lang="en-US" sz="3200" dirty="0" smtClean="0"/>
              <a:t> </a:t>
            </a:r>
            <a:r>
              <a:rPr lang="en-US" sz="3200" dirty="0" err="1" smtClean="0"/>
              <a:t>informasi</a:t>
            </a:r>
            <a:r>
              <a:rPr lang="en-US" sz="3200" dirty="0" smtClean="0"/>
              <a:t> </a:t>
            </a:r>
            <a:r>
              <a:rPr lang="en-US" sz="3200" dirty="0" err="1" smtClean="0"/>
              <a:t>dan</a:t>
            </a:r>
            <a:r>
              <a:rPr lang="en-US" sz="3200" dirty="0" smtClean="0"/>
              <a:t> </a:t>
            </a:r>
            <a:r>
              <a:rPr lang="en-US" sz="3200" dirty="0" err="1" smtClean="0"/>
              <a:t>komunikasi</a:t>
            </a:r>
            <a:r>
              <a:rPr lang="en-US" sz="3200" dirty="0" smtClean="0"/>
              <a:t>.</a:t>
            </a:r>
          </a:p>
          <a:p>
            <a:pPr algn="ctr">
              <a:buNone/>
            </a:pPr>
            <a:endParaRPr lang="en-US" sz="32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bg/>
                                          </p:spTgt>
                                        </p:tgtEl>
                                        <p:attrNameLst>
                                          <p:attrName>style.visibility</p:attrName>
                                        </p:attrNameLst>
                                      </p:cBhvr>
                                      <p:to>
                                        <p:strVal val="visible"/>
                                      </p:to>
                                    </p:set>
                                    <p:anim calcmode="discrete" valueType="clr">
                                      <p:cBhvr override="childStyle">
                                        <p:cTn id="7" dur="80"/>
                                        <p:tgtEl>
                                          <p:spTgt spid="5">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bg/>
                                          </p:spTgt>
                                        </p:tgtEl>
                                        <p:attrNameLst>
                                          <p:attrName>fillcolor</p:attrName>
                                        </p:attrNameLst>
                                      </p:cBhvr>
                                      <p:tavLst>
                                        <p:tav tm="0">
                                          <p:val>
                                            <p:clrVal>
                                              <a:schemeClr val="accent2"/>
                                            </p:clrVal>
                                          </p:val>
                                        </p:tav>
                                        <p:tav tm="50000">
                                          <p:val>
                                            <p:clrVal>
                                              <a:schemeClr val="hlink"/>
                                            </p:clrVal>
                                          </p:val>
                                        </p:tav>
                                      </p:tavLst>
                                    </p:anim>
                                    <p:set>
                                      <p:cBhvr>
                                        <p:cTn id="9" dur="80"/>
                                        <p:tgtEl>
                                          <p:spTgt spid="5">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4"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5">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04800" y="2057400"/>
            <a:ext cx="8515350" cy="4724400"/>
          </a:xfrm>
          <a:solidFill>
            <a:schemeClr val="accent6">
              <a:lumMod val="50000"/>
            </a:schemeClr>
          </a:solidFill>
        </p:spPr>
        <p:txBody>
          <a:bodyPr/>
          <a:lstStyle/>
          <a:p>
            <a:pPr marL="342900" lvl="2" indent="-342900" algn="ctr">
              <a:buNone/>
            </a:pPr>
            <a:r>
              <a:rPr lang="en-US" sz="11500" b="1" dirty="0" err="1" smtClean="0">
                <a:solidFill>
                  <a:srgbClr val="002060"/>
                </a:solidFill>
                <a:latin typeface="Monotype Corsiva" pitchFamily="66" charset="0"/>
              </a:rPr>
              <a:t>Misi</a:t>
            </a:r>
            <a:r>
              <a:rPr lang="en-US" sz="11500" b="1" dirty="0" smtClean="0">
                <a:solidFill>
                  <a:srgbClr val="002060"/>
                </a:solidFill>
                <a:latin typeface="Monotype Corsiva" pitchFamily="66" charset="0"/>
              </a:rPr>
              <a:t> </a:t>
            </a:r>
            <a:r>
              <a:rPr lang="en-US" sz="11500" b="1" dirty="0" err="1" smtClean="0">
                <a:solidFill>
                  <a:srgbClr val="002060"/>
                </a:solidFill>
                <a:latin typeface="Monotype Corsiva" pitchFamily="66" charset="0"/>
              </a:rPr>
              <a:t>Peradaban</a:t>
            </a:r>
            <a:r>
              <a:rPr lang="en-US" sz="11500" b="1" dirty="0" smtClean="0">
                <a:solidFill>
                  <a:srgbClr val="002060"/>
                </a:solidFill>
                <a:latin typeface="Monotype Corsiva" pitchFamily="66" charset="0"/>
              </a:rPr>
              <a:t> </a:t>
            </a:r>
            <a:r>
              <a:rPr lang="en-US" sz="11500" b="1" dirty="0" err="1" smtClean="0">
                <a:solidFill>
                  <a:srgbClr val="002060"/>
                </a:solidFill>
                <a:latin typeface="Monotype Corsiva" pitchFamily="66" charset="0"/>
              </a:rPr>
              <a:t>Teknologi</a:t>
            </a:r>
            <a:r>
              <a:rPr lang="en-US" sz="11500" b="1" dirty="0" smtClean="0">
                <a:solidFill>
                  <a:srgbClr val="002060"/>
                </a:solidFill>
                <a:latin typeface="Monotype Corsiva" pitchFamily="66" charset="0"/>
              </a:rPr>
              <a:t> </a:t>
            </a:r>
            <a:endParaRPr lang="en-US" sz="9600" b="1" dirty="0" smtClean="0">
              <a:solidFill>
                <a:srgbClr val="002060"/>
              </a:solidFill>
              <a:latin typeface="Monotype Corsiva" pitchFamily="66" charset="0"/>
            </a:endParaRPr>
          </a:p>
          <a:p>
            <a:pPr algn="ctr">
              <a:buNone/>
            </a:pPr>
            <a:endParaRPr lang="en-US" sz="32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
                                            <p:bg/>
                                          </p:spTgt>
                                        </p:tgtEl>
                                        <p:attrNameLst>
                                          <p:attrName>style.visibility</p:attrName>
                                        </p:attrNameLst>
                                      </p:cBhvr>
                                      <p:to>
                                        <p:strVal val="visible"/>
                                      </p:to>
                                    </p:set>
                                    <p:anim calcmode="discrete" valueType="clr">
                                      <p:cBhvr override="childStyle">
                                        <p:cTn id="7" dur="80"/>
                                        <p:tgtEl>
                                          <p:spTgt spid="6">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bg/>
                                          </p:spTgt>
                                        </p:tgtEl>
                                        <p:attrNameLst>
                                          <p:attrName>fillcolor</p:attrName>
                                        </p:attrNameLst>
                                      </p:cBhvr>
                                      <p:tavLst>
                                        <p:tav tm="0">
                                          <p:val>
                                            <p:clrVal>
                                              <a:schemeClr val="accent2"/>
                                            </p:clrVal>
                                          </p:val>
                                        </p:tav>
                                        <p:tav tm="50000">
                                          <p:val>
                                            <p:clrVal>
                                              <a:schemeClr val="hlink"/>
                                            </p:clrVal>
                                          </p:val>
                                        </p:tav>
                                      </p:tavLst>
                                    </p:anim>
                                    <p:set>
                                      <p:cBhvr>
                                        <p:cTn id="9" dur="80"/>
                                        <p:tgtEl>
                                          <p:spTgt spid="6">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4"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6">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591550" cy="4495800"/>
          </a:xfrm>
          <a:solidFill>
            <a:schemeClr val="accent1">
              <a:lumMod val="50000"/>
            </a:schemeClr>
          </a:solidFill>
        </p:spPr>
        <p:txBody>
          <a:bodyPr/>
          <a:lstStyle/>
          <a:p>
            <a:pPr marL="514350" indent="-514350">
              <a:buAutoNum type="arabicPeriod"/>
            </a:pPr>
            <a:r>
              <a:rPr lang="en-US" dirty="0" err="1" smtClean="0"/>
              <a:t>Membangun</a:t>
            </a:r>
            <a:r>
              <a:rPr lang="en-US" dirty="0" smtClean="0"/>
              <a:t> </a:t>
            </a:r>
            <a:r>
              <a:rPr lang="en-US" dirty="0" err="1" smtClean="0"/>
              <a:t>dan</a:t>
            </a:r>
            <a:r>
              <a:rPr lang="en-US" dirty="0" smtClean="0"/>
              <a:t> </a:t>
            </a:r>
            <a:r>
              <a:rPr lang="en-US" dirty="0" err="1" smtClean="0"/>
              <a:t>menciptakan</a:t>
            </a:r>
            <a:r>
              <a:rPr lang="en-US" dirty="0" smtClean="0"/>
              <a:t> </a:t>
            </a:r>
            <a:r>
              <a:rPr lang="en-US" dirty="0" err="1" smtClean="0"/>
              <a:t>infrastruktur</a:t>
            </a:r>
            <a:r>
              <a:rPr lang="en-US" dirty="0" smtClean="0"/>
              <a:t> </a:t>
            </a:r>
            <a:r>
              <a:rPr lang="en-US" dirty="0" err="1" smtClean="0"/>
              <a:t>teknologi</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komunikasi</a:t>
            </a:r>
            <a:endParaRPr lang="en-US" dirty="0" smtClean="0"/>
          </a:p>
          <a:p>
            <a:pPr marL="514350" indent="-514350">
              <a:buAutoNum type="arabicPeriod"/>
            </a:pPr>
            <a:r>
              <a:rPr lang="en-US" dirty="0" err="1" smtClean="0"/>
              <a:t>Mengembangkan</a:t>
            </a:r>
            <a:r>
              <a:rPr lang="en-US" dirty="0" smtClean="0"/>
              <a:t>, </a:t>
            </a:r>
            <a:r>
              <a:rPr lang="en-US" dirty="0" err="1" smtClean="0"/>
              <a:t>menyediakan</a:t>
            </a:r>
            <a:r>
              <a:rPr lang="en-US" dirty="0" smtClean="0"/>
              <a:t> </a:t>
            </a:r>
            <a:r>
              <a:rPr lang="en-US" dirty="0" err="1" smtClean="0"/>
              <a:t>dan</a:t>
            </a:r>
            <a:r>
              <a:rPr lang="en-US" dirty="0" smtClean="0"/>
              <a:t> </a:t>
            </a:r>
            <a:r>
              <a:rPr lang="en-US" dirty="0" err="1" smtClean="0"/>
              <a:t>mengaplikasikan</a:t>
            </a:r>
            <a:r>
              <a:rPr lang="en-US" dirty="0" smtClean="0"/>
              <a:t>  </a:t>
            </a:r>
            <a:r>
              <a:rPr lang="en-US" dirty="0" err="1" smtClean="0"/>
              <a:t>sistem</a:t>
            </a:r>
            <a:r>
              <a:rPr lang="en-US" dirty="0" smtClean="0"/>
              <a:t> </a:t>
            </a:r>
            <a:r>
              <a:rPr lang="en-US" dirty="0" err="1" smtClean="0"/>
              <a:t>informasi</a:t>
            </a:r>
            <a:r>
              <a:rPr lang="en-US" dirty="0" smtClean="0"/>
              <a:t> </a:t>
            </a:r>
            <a:r>
              <a:rPr lang="en-US" dirty="0" err="1" smtClean="0"/>
              <a:t>berbasis</a:t>
            </a:r>
            <a:r>
              <a:rPr lang="en-US" dirty="0" smtClean="0"/>
              <a:t> </a:t>
            </a:r>
            <a:r>
              <a:rPr lang="en-US" dirty="0" err="1" smtClean="0"/>
              <a:t>teknologi</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komunikasi</a:t>
            </a:r>
            <a:r>
              <a:rPr lang="en-US" dirty="0" smtClean="0"/>
              <a:t>  yang </a:t>
            </a:r>
            <a:r>
              <a:rPr lang="en-US" dirty="0" err="1" smtClean="0"/>
              <a:t>diperlukan</a:t>
            </a:r>
            <a:r>
              <a:rPr lang="en-US" dirty="0" smtClean="0"/>
              <a:t> </a:t>
            </a:r>
          </a:p>
          <a:p>
            <a:pPr marL="514350" indent="-514350">
              <a:buAutoNum type="arabicPeriod"/>
            </a:pPr>
            <a:r>
              <a:rPr lang="en-US" dirty="0" err="1" smtClean="0"/>
              <a:t>Mengembangkan</a:t>
            </a:r>
            <a:r>
              <a:rPr lang="en-US" dirty="0" smtClean="0"/>
              <a:t>, </a:t>
            </a:r>
            <a:r>
              <a:rPr lang="en-US" dirty="0" err="1" smtClean="0"/>
              <a:t>menyediakan</a:t>
            </a:r>
            <a:r>
              <a:rPr lang="en-US" dirty="0" smtClean="0"/>
              <a:t> </a:t>
            </a:r>
            <a:r>
              <a:rPr lang="en-US" dirty="0" err="1" smtClean="0"/>
              <a:t>dan</a:t>
            </a:r>
            <a:r>
              <a:rPr lang="en-US" dirty="0" smtClean="0"/>
              <a:t> </a:t>
            </a:r>
            <a:r>
              <a:rPr lang="en-US" dirty="0" err="1" smtClean="0"/>
              <a:t>mengaplikasikan</a:t>
            </a:r>
            <a:r>
              <a:rPr lang="en-US" dirty="0" smtClean="0"/>
              <a:t>  </a:t>
            </a:r>
            <a:r>
              <a:rPr lang="en-US" dirty="0" err="1" smtClean="0"/>
              <a:t>sistem</a:t>
            </a:r>
            <a:r>
              <a:rPr lang="en-US" dirty="0" smtClean="0"/>
              <a:t> </a:t>
            </a:r>
            <a:r>
              <a:rPr lang="en-US" dirty="0" err="1" smtClean="0"/>
              <a:t>pembelajaran</a:t>
            </a:r>
            <a:r>
              <a:rPr lang="en-US" dirty="0" smtClean="0"/>
              <a:t> </a:t>
            </a:r>
            <a:r>
              <a:rPr lang="en-US" dirty="0" err="1" smtClean="0"/>
              <a:t>berbasis</a:t>
            </a:r>
            <a:r>
              <a:rPr lang="en-US" dirty="0" smtClean="0"/>
              <a:t> </a:t>
            </a:r>
            <a:r>
              <a:rPr lang="en-US" dirty="0" err="1" smtClean="0"/>
              <a:t>teknologi</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komunikasi</a:t>
            </a:r>
            <a:r>
              <a:rPr lang="en-US" dirty="0" smtClean="0"/>
              <a:t>  yang </a:t>
            </a:r>
            <a:r>
              <a:rPr lang="en-US" dirty="0" err="1" smtClean="0"/>
              <a:t>diperlukan</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1"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1" end="1"/>
                                            </p:txEl>
                                          </p:spTgt>
                                        </p:tgtEl>
                                        <p:attrNameLst>
                                          <p:attrName>fill.type</p:attrName>
                                        </p:attrNameLst>
                                      </p:cBhvr>
                                      <p:to>
                                        <p:strVal val="solid"/>
                                      </p:to>
                                    </p:set>
                                  </p:childTnLst>
                                  <p:subTnLst>
                                    <p:audio>
                                      <p:cMediaNode>
                                        <p:cTn display="0" masterRel="sameClick">
                                          <p:stCondLst>
                                            <p:cond evt="begin" delay="0">
                                              <p:tn val="19"/>
                                            </p:cond>
                                          </p:stCondLst>
                                          <p:endCondLst>
                                            <p:cond evt="onStopAudio" delay="0">
                                              <p:tgtEl>
                                                <p:sldTgt/>
                                              </p:tgtEl>
                                            </p:cond>
                                          </p:endCondLst>
                                        </p:cTn>
                                        <p:tgtEl>
                                          <p:sndTgt r:embed="rId3" name="type.wav" builtIn="1"/>
                                        </p:tgtEl>
                                      </p:cMediaNode>
                                    </p:audio>
                                  </p:sub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8"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2" end="2"/>
                                            </p:txEl>
                                          </p:spTgt>
                                        </p:tgtEl>
                                        <p:attrNameLst>
                                          <p:attrName>fill.type</p:attrName>
                                        </p:attrNameLst>
                                      </p:cBhvr>
                                      <p:to>
                                        <p:strVal val="solid"/>
                                      </p:to>
                                    </p:set>
                                  </p:childTnLst>
                                  <p:subTnLst>
                                    <p:audio>
                                      <p:cMediaNode>
                                        <p:cTn display="0" masterRel="sameClick">
                                          <p:stCondLst>
                                            <p:cond evt="begin" delay="0">
                                              <p:tn val="26"/>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09800"/>
            <a:ext cx="8667750" cy="4419600"/>
          </a:xfrm>
          <a:solidFill>
            <a:schemeClr val="accent1">
              <a:lumMod val="50000"/>
            </a:schemeClr>
          </a:solidFill>
        </p:spPr>
        <p:txBody>
          <a:bodyPr/>
          <a:lstStyle/>
          <a:p>
            <a:pPr lvl="0">
              <a:buNone/>
            </a:pPr>
            <a:r>
              <a:rPr lang="en-US" dirty="0" smtClean="0"/>
              <a:t>4. </a:t>
            </a:r>
            <a:r>
              <a:rPr lang="en-US" dirty="0" err="1" smtClean="0"/>
              <a:t>Memberikan</a:t>
            </a:r>
            <a:r>
              <a:rPr lang="en-US" dirty="0" smtClean="0"/>
              <a:t> </a:t>
            </a:r>
            <a:r>
              <a:rPr lang="en-US" dirty="0" err="1" smtClean="0"/>
              <a:t>pelayan</a:t>
            </a:r>
            <a:r>
              <a:rPr lang="en-US" dirty="0" smtClean="0"/>
              <a:t> </a:t>
            </a:r>
            <a:r>
              <a:rPr lang="en-US" dirty="0" err="1" smtClean="0"/>
              <a:t>secara</a:t>
            </a:r>
            <a:r>
              <a:rPr lang="en-US" dirty="0" smtClean="0"/>
              <a:t> </a:t>
            </a:r>
            <a:r>
              <a:rPr lang="en-US" dirty="0" err="1" smtClean="0"/>
              <a:t>teknis</a:t>
            </a:r>
            <a:r>
              <a:rPr lang="en-US" dirty="0" smtClean="0"/>
              <a:t> </a:t>
            </a:r>
            <a:r>
              <a:rPr lang="en-US" dirty="0" err="1" smtClean="0"/>
              <a:t>maupun</a:t>
            </a:r>
            <a:r>
              <a:rPr lang="en-US" dirty="0" smtClean="0"/>
              <a:t> non </a:t>
            </a:r>
            <a:r>
              <a:rPr lang="en-US" dirty="0" err="1" smtClean="0"/>
              <a:t>teknis</a:t>
            </a:r>
            <a:r>
              <a:rPr lang="en-US" dirty="0" smtClean="0"/>
              <a:t> yang </a:t>
            </a:r>
            <a:r>
              <a:rPr lang="en-US" dirty="0" err="1" smtClean="0"/>
              <a:t>berhubungan</a:t>
            </a:r>
            <a:r>
              <a:rPr lang="en-US" dirty="0" smtClean="0"/>
              <a:t> </a:t>
            </a:r>
            <a:r>
              <a:rPr lang="en-US" dirty="0" err="1" smtClean="0"/>
              <a:t>dengan</a:t>
            </a:r>
            <a:r>
              <a:rPr lang="en-US" dirty="0" smtClean="0"/>
              <a:t> </a:t>
            </a:r>
            <a:r>
              <a:rPr lang="en-US" dirty="0" err="1" smtClean="0"/>
              <a:t>teknologi</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komunikasi</a:t>
            </a:r>
            <a:endParaRPr lang="en-US" dirty="0" smtClean="0"/>
          </a:p>
          <a:p>
            <a:pPr lvl="0">
              <a:buNone/>
            </a:pPr>
            <a:r>
              <a:rPr lang="en-US" dirty="0" smtClean="0"/>
              <a:t>5. </a:t>
            </a:r>
            <a:r>
              <a:rPr lang="en-US" dirty="0" err="1" smtClean="0"/>
              <a:t>Mengadakan</a:t>
            </a:r>
            <a:r>
              <a:rPr lang="en-US" dirty="0" smtClean="0"/>
              <a:t> </a:t>
            </a:r>
            <a:r>
              <a:rPr lang="en-US" dirty="0" err="1" smtClean="0"/>
              <a:t>penelitian</a:t>
            </a:r>
            <a:r>
              <a:rPr lang="en-US" dirty="0" smtClean="0"/>
              <a:t>, </a:t>
            </a:r>
            <a:r>
              <a:rPr lang="en-US" dirty="0" err="1" smtClean="0"/>
              <a:t>pendidikan</a:t>
            </a:r>
            <a:r>
              <a:rPr lang="en-US" dirty="0" smtClean="0"/>
              <a:t> </a:t>
            </a:r>
            <a:r>
              <a:rPr lang="en-US" dirty="0" err="1" smtClean="0"/>
              <a:t>dan</a:t>
            </a:r>
            <a:r>
              <a:rPr lang="en-US" dirty="0" smtClean="0"/>
              <a:t> </a:t>
            </a:r>
            <a:r>
              <a:rPr lang="en-US" dirty="0" err="1" smtClean="0"/>
              <a:t>pelatihan</a:t>
            </a:r>
            <a:r>
              <a:rPr lang="en-US" dirty="0" smtClean="0"/>
              <a:t> </a:t>
            </a:r>
            <a:r>
              <a:rPr lang="en-US" dirty="0" err="1" smtClean="0"/>
              <a:t>dan</a:t>
            </a:r>
            <a:r>
              <a:rPr lang="en-US" dirty="0" smtClean="0"/>
              <a:t> </a:t>
            </a:r>
            <a:r>
              <a:rPr lang="en-US" dirty="0" err="1" smtClean="0"/>
              <a:t>pengabdian</a:t>
            </a:r>
            <a:r>
              <a:rPr lang="en-US" dirty="0" smtClean="0"/>
              <a:t> yang </a:t>
            </a:r>
            <a:r>
              <a:rPr lang="en-US" dirty="0" err="1" smtClean="0"/>
              <a:t>berhubungan</a:t>
            </a:r>
            <a:r>
              <a:rPr lang="en-US" dirty="0" smtClean="0"/>
              <a:t> </a:t>
            </a:r>
            <a:r>
              <a:rPr lang="en-US" dirty="0" err="1" smtClean="0"/>
              <a:t>dengan</a:t>
            </a:r>
            <a:r>
              <a:rPr lang="en-US" dirty="0" smtClean="0"/>
              <a:t> </a:t>
            </a:r>
            <a:r>
              <a:rPr lang="en-US" dirty="0" err="1" smtClean="0"/>
              <a:t>teknologi</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komunikasi</a:t>
            </a:r>
            <a:endParaRPr lang="en-US" dirty="0" smtClean="0"/>
          </a:p>
          <a:p>
            <a:pPr lvl="0">
              <a:buNone/>
            </a:pPr>
            <a:r>
              <a:rPr lang="en-US" dirty="0" smtClean="0"/>
              <a:t>6. </a:t>
            </a:r>
            <a:r>
              <a:rPr lang="en-US" dirty="0" err="1" smtClean="0"/>
              <a:t>Meningkatkan</a:t>
            </a:r>
            <a:r>
              <a:rPr lang="en-US" dirty="0" smtClean="0"/>
              <a:t> </a:t>
            </a:r>
            <a:r>
              <a:rPr lang="en-US" dirty="0" err="1" smtClean="0"/>
              <a:t>dan</a:t>
            </a:r>
            <a:r>
              <a:rPr lang="en-US" dirty="0" smtClean="0"/>
              <a:t> </a:t>
            </a:r>
            <a:r>
              <a:rPr lang="en-US" dirty="0" err="1" smtClean="0"/>
              <a:t>menyediakan</a:t>
            </a:r>
            <a:r>
              <a:rPr lang="en-US" dirty="0" smtClean="0"/>
              <a:t> </a:t>
            </a:r>
            <a:r>
              <a:rPr lang="en-US" dirty="0" err="1" smtClean="0"/>
              <a:t>tenaga</a:t>
            </a:r>
            <a:r>
              <a:rPr lang="en-US" dirty="0" smtClean="0"/>
              <a:t> yang </a:t>
            </a:r>
            <a:r>
              <a:rPr lang="en-US" dirty="0" err="1" smtClean="0"/>
              <a:t>profesional</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informasi</a:t>
            </a:r>
            <a:r>
              <a:rPr lang="en-US" dirty="0" smtClean="0"/>
              <a:t> </a:t>
            </a:r>
            <a:r>
              <a:rPr lang="en-US" dirty="0" err="1" smtClean="0"/>
              <a:t>dan</a:t>
            </a:r>
            <a:r>
              <a:rPr lang="en-US" dirty="0" smtClean="0"/>
              <a:t> TIK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23850" y="2667000"/>
            <a:ext cx="8667750" cy="2362200"/>
          </a:xfrm>
          <a:solidFill>
            <a:schemeClr val="accent1">
              <a:lumMod val="50000"/>
            </a:schemeClr>
          </a:solidFill>
        </p:spPr>
        <p:txBody>
          <a:bodyPr/>
          <a:lstStyle/>
          <a:p>
            <a:pPr lvl="0">
              <a:buNone/>
            </a:pPr>
            <a:r>
              <a:rPr lang="en-US" dirty="0" smtClean="0"/>
              <a:t>7. </a:t>
            </a:r>
            <a:r>
              <a:rPr lang="en-US" dirty="0" err="1" smtClean="0"/>
              <a:t>Meningkatkan</a:t>
            </a:r>
            <a:r>
              <a:rPr lang="en-US" dirty="0" smtClean="0"/>
              <a:t> </a:t>
            </a:r>
            <a:r>
              <a:rPr lang="en-US" dirty="0" err="1" smtClean="0"/>
              <a:t>dan</a:t>
            </a:r>
            <a:r>
              <a:rPr lang="en-US" dirty="0" smtClean="0"/>
              <a:t> </a:t>
            </a:r>
            <a:r>
              <a:rPr lang="en-US" dirty="0" err="1" smtClean="0"/>
              <a:t>memanfaatkan</a:t>
            </a:r>
            <a:r>
              <a:rPr lang="en-US" dirty="0" smtClean="0"/>
              <a:t> </a:t>
            </a:r>
            <a:r>
              <a:rPr lang="en-US" dirty="0" err="1" smtClean="0"/>
              <a:t>berbagai</a:t>
            </a:r>
            <a:r>
              <a:rPr lang="en-US" dirty="0" smtClean="0"/>
              <a:t> </a:t>
            </a:r>
            <a:r>
              <a:rPr lang="en-US" dirty="0" err="1" smtClean="0"/>
              <a:t>fasilitas</a:t>
            </a:r>
            <a:r>
              <a:rPr lang="en-US" dirty="0" smtClean="0"/>
              <a:t> </a:t>
            </a:r>
            <a:r>
              <a:rPr lang="en-US" dirty="0" err="1" smtClean="0"/>
              <a:t>dalam</a:t>
            </a:r>
            <a:r>
              <a:rPr lang="en-US" dirty="0" smtClean="0"/>
              <a:t> </a:t>
            </a:r>
            <a:r>
              <a:rPr lang="en-US" dirty="0" err="1" smtClean="0"/>
              <a:t>meningkatkan</a:t>
            </a:r>
            <a:r>
              <a:rPr lang="en-US" dirty="0" smtClean="0"/>
              <a:t> </a:t>
            </a:r>
            <a:r>
              <a:rPr lang="en-US" dirty="0" err="1" smtClean="0"/>
              <a:t>kemandirian</a:t>
            </a:r>
            <a:endParaRPr lang="en-US" dirty="0" smtClean="0"/>
          </a:p>
          <a:p>
            <a:pPr lvl="0">
              <a:buNone/>
            </a:pPr>
            <a:r>
              <a:rPr lang="en-US" dirty="0" smtClean="0"/>
              <a:t>8. </a:t>
            </a:r>
            <a:r>
              <a:rPr lang="en-US" dirty="0" err="1" smtClean="0"/>
              <a:t>Menjalin</a:t>
            </a:r>
            <a:r>
              <a:rPr lang="en-US" dirty="0" smtClean="0"/>
              <a:t> </a:t>
            </a:r>
            <a:r>
              <a:rPr lang="en-US" dirty="0" err="1" smtClean="0"/>
              <a:t>kerja</a:t>
            </a:r>
            <a:r>
              <a:rPr lang="en-US" dirty="0" smtClean="0"/>
              <a:t> </a:t>
            </a:r>
            <a:r>
              <a:rPr lang="en-US" dirty="0" err="1" smtClean="0"/>
              <a:t>sama</a:t>
            </a:r>
            <a:r>
              <a:rPr lang="en-US" dirty="0" smtClean="0"/>
              <a:t> yang </a:t>
            </a:r>
            <a:r>
              <a:rPr lang="en-US" dirty="0" err="1" smtClean="0"/>
              <a:t>saling</a:t>
            </a:r>
            <a:r>
              <a:rPr lang="en-US" dirty="0" smtClean="0"/>
              <a:t> </a:t>
            </a:r>
            <a:r>
              <a:rPr lang="en-US" dirty="0" err="1" smtClean="0"/>
              <a:t>menguntungkan</a:t>
            </a:r>
            <a:r>
              <a:rPr lang="en-US" dirty="0" smtClean="0"/>
              <a:t> </a:t>
            </a:r>
            <a:r>
              <a:rPr lang="en-US" dirty="0" err="1" smtClean="0"/>
              <a:t>dengan</a:t>
            </a:r>
            <a:r>
              <a:rPr lang="en-US" dirty="0" smtClean="0"/>
              <a:t> </a:t>
            </a:r>
            <a:r>
              <a:rPr lang="en-US" dirty="0" err="1" smtClean="0"/>
              <a:t>berbagai</a:t>
            </a:r>
            <a:r>
              <a:rPr lang="en-US" dirty="0" smtClean="0"/>
              <a:t> </a:t>
            </a:r>
            <a:r>
              <a:rPr lang="en-US" dirty="0" err="1" smtClean="0"/>
              <a:t>pihak</a:t>
            </a:r>
            <a:r>
              <a:rPr lang="en-US" dirty="0" smtClean="0"/>
              <a:t> </a:t>
            </a:r>
            <a:r>
              <a:rPr lang="en-US" dirty="0" err="1" smtClean="0"/>
              <a:t>untuk</a:t>
            </a:r>
            <a:r>
              <a:rPr lang="en-US" dirty="0" smtClean="0"/>
              <a:t> </a:t>
            </a:r>
            <a:r>
              <a:rPr lang="en-US" dirty="0" err="1" smtClean="0"/>
              <a:t>kemajuan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590800"/>
            <a:ext cx="8820150" cy="4114800"/>
          </a:xfrm>
          <a:solidFill>
            <a:srgbClr val="0070C0"/>
          </a:solidFill>
        </p:spPr>
        <p:txBody>
          <a:bodyPr/>
          <a:lstStyle/>
          <a:p>
            <a:pPr lvl="0">
              <a:buNone/>
            </a:pPr>
            <a:r>
              <a:rPr lang="en-US" sz="4400" b="1" dirty="0" smtClean="0">
                <a:solidFill>
                  <a:srgbClr val="FFFF00"/>
                </a:solidFill>
                <a:effectLst>
                  <a:outerShdw blurRad="38100" dist="38100" dir="2700000" algn="tl">
                    <a:srgbClr val="000000">
                      <a:alpha val="43137"/>
                    </a:srgbClr>
                  </a:outerShdw>
                </a:effectLst>
              </a:rPr>
              <a:t>P</a:t>
            </a:r>
            <a:r>
              <a:rPr lang="id-ID" sz="3200" b="1" dirty="0" smtClean="0">
                <a:solidFill>
                  <a:srgbClr val="FFFF00"/>
                </a:solidFill>
              </a:rPr>
              <a:t>engembangan Infrastruktur TIK pada Departemen Pendidikan  Nas</a:t>
            </a:r>
            <a:r>
              <a:rPr lang="en-US" sz="3200" b="1" dirty="0" err="1" smtClean="0">
                <a:solidFill>
                  <a:srgbClr val="FFFF00"/>
                </a:solidFill>
              </a:rPr>
              <a:t>i</a:t>
            </a:r>
            <a:r>
              <a:rPr lang="id-ID" sz="3200" b="1" dirty="0" smtClean="0">
                <a:solidFill>
                  <a:srgbClr val="FFFF00"/>
                </a:solidFill>
              </a:rPr>
              <a:t>onal dilakukan secara bertahap dan berjenjang sesuai dengan perkembangan teknologi dan kebutuhan lapangan.   Dengan pengembangan infrastruktur ini maka pengelolaan pendidikan di Indonesia dapat lebih efektif dan efisien.</a:t>
            </a:r>
            <a:endParaRPr lang="en-US" sz="3200" b="1" dirty="0" smtClean="0">
              <a:solidFill>
                <a:srgbClr val="FFFF00"/>
              </a:solidFill>
            </a:endParaRPr>
          </a:p>
          <a:p>
            <a:pPr>
              <a:buNone/>
            </a:pPr>
            <a:endParaRPr lang="en-US" sz="3200" b="1" dirty="0">
              <a:solidFill>
                <a:srgbClr val="FFFF00"/>
              </a:solidFill>
            </a:endParaRPr>
          </a:p>
        </p:txBody>
      </p:sp>
      <p:sp>
        <p:nvSpPr>
          <p:cNvPr id="4" name="TextBox 3"/>
          <p:cNvSpPr txBox="1"/>
          <p:nvPr/>
        </p:nvSpPr>
        <p:spPr>
          <a:xfrm>
            <a:off x="162340" y="1905000"/>
            <a:ext cx="2514600" cy="461665"/>
          </a:xfrm>
          <a:prstGeom prst="rect">
            <a:avLst/>
          </a:prstGeom>
          <a:solidFill>
            <a:srgbClr val="7030A0"/>
          </a:solidFill>
        </p:spPr>
        <p:txBody>
          <a:bodyPr wrap="square" rtlCol="0">
            <a:spAutoFit/>
          </a:bodyPr>
          <a:lstStyle/>
          <a:p>
            <a:r>
              <a:rPr lang="en-US" sz="2400" b="1" dirty="0" smtClean="0">
                <a:solidFill>
                  <a:schemeClr val="accent1"/>
                </a:solidFill>
              </a:rPr>
              <a:t>KESIMPULAN</a:t>
            </a:r>
            <a:endParaRPr lang="en-US" sz="2400" b="1" dirty="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8591550" cy="4572000"/>
          </a:xfrm>
        </p:spPr>
        <p:style>
          <a:lnRef idx="3">
            <a:schemeClr val="lt1"/>
          </a:lnRef>
          <a:fillRef idx="1">
            <a:schemeClr val="dk1"/>
          </a:fillRef>
          <a:effectRef idx="1">
            <a:schemeClr val="dk1"/>
          </a:effectRef>
          <a:fontRef idx="minor">
            <a:schemeClr val="lt1"/>
          </a:fontRef>
        </p:style>
        <p:txBody>
          <a:bodyPr/>
          <a:lstStyle/>
          <a:p>
            <a:pPr algn="ctr">
              <a:buNone/>
            </a:pPr>
            <a:r>
              <a:rPr lang="en-US" sz="11500" b="1" dirty="0" err="1" smtClean="0">
                <a:solidFill>
                  <a:srgbClr val="FF0000"/>
                </a:solidFill>
                <a:latin typeface="Arial Narrow" pitchFamily="34" charset="0"/>
                <a:ea typeface="Microsoft JhengHei" pitchFamily="34" charset="-120"/>
              </a:rPr>
              <a:t>D</a:t>
            </a:r>
            <a:r>
              <a:rPr lang="en-US" sz="3200" b="1" dirty="0" err="1" smtClean="0">
                <a:solidFill>
                  <a:schemeClr val="tx2"/>
                </a:solidFill>
                <a:latin typeface="Arial Narrow" pitchFamily="34" charset="0"/>
                <a:ea typeface="Microsoft JhengHei" pitchFamily="34" charset="-120"/>
              </a:rPr>
              <a:t>alam</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kehidupan</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suatu</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negara</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pendidikan</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memegang</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peranan</a:t>
            </a:r>
            <a:r>
              <a:rPr lang="en-US" sz="3200" b="1" dirty="0" smtClean="0">
                <a:solidFill>
                  <a:schemeClr val="tx2"/>
                </a:solidFill>
                <a:latin typeface="Arial Narrow" pitchFamily="34" charset="0"/>
                <a:ea typeface="Microsoft JhengHei" pitchFamily="34" charset="-120"/>
              </a:rPr>
              <a:t> yang </a:t>
            </a:r>
            <a:r>
              <a:rPr lang="en-US" sz="3200" b="1" dirty="0" err="1" smtClean="0">
                <a:solidFill>
                  <a:schemeClr val="tx2"/>
                </a:solidFill>
                <a:latin typeface="Arial Narrow" pitchFamily="34" charset="0"/>
                <a:ea typeface="Microsoft JhengHei" pitchFamily="34" charset="-120"/>
              </a:rPr>
              <a:t>amat</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penting</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untuk</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menjamin</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kelangsungan</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hidup</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negara</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dan</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bangsa</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karena</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pendidikan</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merupakan</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wahana</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untuk</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meningkatkan</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dan</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mengembangkan</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kualitas</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sumber</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daya</a:t>
            </a:r>
            <a:r>
              <a:rPr lang="en-US" sz="3200" b="1" dirty="0" smtClean="0">
                <a:solidFill>
                  <a:schemeClr val="tx2"/>
                </a:solidFill>
                <a:latin typeface="Arial Narrow" pitchFamily="34" charset="0"/>
                <a:ea typeface="Microsoft JhengHei" pitchFamily="34" charset="-120"/>
              </a:rPr>
              <a:t> </a:t>
            </a:r>
            <a:r>
              <a:rPr lang="en-US" sz="3200" b="1" dirty="0" err="1" smtClean="0">
                <a:solidFill>
                  <a:schemeClr val="tx2"/>
                </a:solidFill>
                <a:latin typeface="Arial Narrow" pitchFamily="34" charset="0"/>
                <a:ea typeface="Microsoft JhengHei" pitchFamily="34" charset="-120"/>
              </a:rPr>
              <a:t>manusia</a:t>
            </a:r>
            <a:r>
              <a:rPr lang="en-US" sz="3200" b="1" dirty="0" smtClean="0">
                <a:solidFill>
                  <a:schemeClr val="tx2"/>
                </a:solidFill>
                <a:latin typeface="Arial Narrow" pitchFamily="34" charset="0"/>
                <a:ea typeface="Microsoft JhengHei" pitchFamily="34" charset="-120"/>
              </a:rPr>
              <a:t>.      </a:t>
            </a:r>
          </a:p>
          <a:p>
            <a:pPr algn="ctr">
              <a:buNone/>
            </a:pPr>
            <a:endParaRPr lang="en-US" sz="3200" b="1" dirty="0">
              <a:solidFill>
                <a:schemeClr val="tx2"/>
              </a:solidFill>
              <a:latin typeface="Arial Narrow" pitchFamily="34" charset="0"/>
              <a:ea typeface="Microsoft JhengHei"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362200"/>
            <a:ext cx="8820150" cy="4419600"/>
          </a:xfrm>
          <a:solidFill>
            <a:srgbClr val="0070C0"/>
          </a:solidFill>
        </p:spPr>
        <p:txBody>
          <a:bodyPr/>
          <a:lstStyle/>
          <a:p>
            <a:pPr lvl="0">
              <a:buNone/>
            </a:pPr>
            <a:r>
              <a:rPr lang="nl-NL" sz="5400" b="1" dirty="0" smtClean="0">
                <a:solidFill>
                  <a:srgbClr val="FFFF00"/>
                </a:solidFill>
                <a:effectLst>
                  <a:outerShdw blurRad="38100" dist="38100" dir="2700000" algn="tl">
                    <a:srgbClr val="000000">
                      <a:alpha val="43137"/>
                    </a:srgbClr>
                  </a:outerShdw>
                </a:effectLst>
              </a:rPr>
              <a:t>D</a:t>
            </a:r>
            <a:r>
              <a:rPr lang="nl-NL" b="1" dirty="0" smtClean="0">
                <a:solidFill>
                  <a:srgbClr val="FFFF00"/>
                </a:solidFill>
                <a:effectLst>
                  <a:outerShdw blurRad="38100" dist="38100" dir="2700000" algn="tl">
                    <a:srgbClr val="000000">
                      <a:alpha val="43137"/>
                    </a:srgbClr>
                  </a:outerShdw>
                </a:effectLst>
              </a:rPr>
              <a:t>engan  bantuan Jaringan internet di sekolah  selain untuk memperkenalkan pemanfaatan teknologi informasi kepada segenap warga sekolah, juga untuk memberi dorongan agar sekolah dapat meningkatkan kinerjanya dengan mendayagunakan komputer yang ada, serta memperkenalkan Internet sebagai sarana mencari informasi dan sarana komunikasi yang efektif dan efisien</a:t>
            </a:r>
            <a:r>
              <a:rPr lang="id-ID" b="1" dirty="0" smtClean="0">
                <a:solidFill>
                  <a:srgbClr val="FFFF00"/>
                </a:solidFill>
                <a:effectLst>
                  <a:outerShdw blurRad="38100" dist="38100" dir="2700000" algn="tl">
                    <a:srgbClr val="000000">
                      <a:alpha val="43137"/>
                    </a:srgbClr>
                  </a:outerShdw>
                </a:effectLst>
              </a:rPr>
              <a:t>.</a:t>
            </a:r>
            <a:endParaRPr lang="en-US" b="1" dirty="0" smtClean="0">
              <a:solidFill>
                <a:srgbClr val="FFFF00"/>
              </a:solidFill>
              <a:effectLst>
                <a:outerShdw blurRad="38100" dist="38100" dir="2700000" algn="tl">
                  <a:srgbClr val="000000">
                    <a:alpha val="43137"/>
                  </a:srgbClr>
                </a:outerShdw>
              </a:effectLst>
            </a:endParaRPr>
          </a:p>
          <a:p>
            <a:pPr>
              <a:buNone/>
            </a:pPr>
            <a:endParaRPr lang="en-US" b="1" dirty="0">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152400" y="1905000"/>
            <a:ext cx="2514600" cy="461665"/>
          </a:xfrm>
          <a:prstGeom prst="rect">
            <a:avLst/>
          </a:prstGeom>
          <a:solidFill>
            <a:srgbClr val="7030A0"/>
          </a:solidFill>
        </p:spPr>
        <p:txBody>
          <a:bodyPr wrap="square" rtlCol="0">
            <a:spAutoFit/>
          </a:bodyPr>
          <a:lstStyle/>
          <a:p>
            <a:r>
              <a:rPr lang="en-US" sz="2400" b="1" dirty="0" smtClean="0">
                <a:solidFill>
                  <a:schemeClr val="accent1"/>
                </a:solidFill>
              </a:rPr>
              <a:t>KESIMPULAN</a:t>
            </a:r>
            <a:endParaRPr lang="en-US" sz="2400" b="1" dirty="0">
              <a:solidFill>
                <a:schemeClr val="accent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11500" b="1" dirty="0" err="1" smtClean="0">
                <a:solidFill>
                  <a:schemeClr val="accent1">
                    <a:lumMod val="50000"/>
                  </a:schemeClr>
                </a:solidFill>
                <a:latin typeface="Monotype Corsiva" pitchFamily="66" charset="0"/>
              </a:rPr>
              <a:t>Sukses</a:t>
            </a:r>
            <a:r>
              <a:rPr lang="en-US" sz="11500" b="1" dirty="0" smtClean="0">
                <a:solidFill>
                  <a:schemeClr val="accent1">
                    <a:lumMod val="50000"/>
                  </a:schemeClr>
                </a:solidFill>
                <a:latin typeface="Monotype Corsiva" pitchFamily="66" charset="0"/>
              </a:rPr>
              <a:t> </a:t>
            </a:r>
            <a:r>
              <a:rPr lang="en-US" sz="11500" b="1" dirty="0" err="1" smtClean="0">
                <a:solidFill>
                  <a:schemeClr val="accent1">
                    <a:lumMod val="50000"/>
                  </a:schemeClr>
                </a:solidFill>
                <a:latin typeface="Monotype Corsiva" pitchFamily="66" charset="0"/>
              </a:rPr>
              <a:t>Buat</a:t>
            </a:r>
            <a:r>
              <a:rPr lang="en-US" sz="11500" b="1" dirty="0" smtClean="0">
                <a:solidFill>
                  <a:schemeClr val="accent1">
                    <a:lumMod val="50000"/>
                  </a:schemeClr>
                </a:solidFill>
                <a:latin typeface="Monotype Corsiva" pitchFamily="66" charset="0"/>
              </a:rPr>
              <a:t> Kita </a:t>
            </a:r>
            <a:r>
              <a:rPr lang="en-US" sz="11500" b="1" dirty="0" err="1" smtClean="0">
                <a:solidFill>
                  <a:schemeClr val="accent1">
                    <a:lumMod val="50000"/>
                  </a:schemeClr>
                </a:solidFill>
                <a:latin typeface="Monotype Corsiva" pitchFamily="66" charset="0"/>
              </a:rPr>
              <a:t>Semua</a:t>
            </a:r>
            <a:endParaRPr lang="en-US" sz="11500" b="1" dirty="0">
              <a:solidFill>
                <a:schemeClr val="accent1">
                  <a:lumMod val="50000"/>
                </a:schemeClr>
              </a:solidFill>
              <a:latin typeface="Monotype Corsiva"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8686800" cy="4495800"/>
          </a:xfrm>
          <a:solidFill>
            <a:schemeClr val="accent6">
              <a:lumMod val="75000"/>
            </a:schemeClr>
          </a:solidFill>
        </p:spPr>
        <p:txBody>
          <a:bodyPr/>
          <a:lstStyle/>
          <a:p>
            <a:pPr algn="ctr">
              <a:buNone/>
            </a:pPr>
            <a:r>
              <a:rPr lang="en-US" sz="8000" b="1" dirty="0" err="1" smtClean="0">
                <a:solidFill>
                  <a:srgbClr val="0070C0"/>
                </a:solidFill>
                <a:latin typeface="Arial Narrow" pitchFamily="34" charset="0"/>
              </a:rPr>
              <a:t>S</a:t>
            </a:r>
            <a:r>
              <a:rPr lang="en-US" sz="4000" b="1" dirty="0" err="1" smtClean="0">
                <a:solidFill>
                  <a:srgbClr val="FFFF00"/>
                </a:solidFill>
                <a:latin typeface="Arial Narrow" pitchFamily="34" charset="0"/>
              </a:rPr>
              <a:t>eiring</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dengan</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perkembangan</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teknologi</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komputer</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dan</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teknologi</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informasi</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sekolah-sekolah</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di</a:t>
            </a:r>
            <a:r>
              <a:rPr lang="en-US" sz="4000" b="1" dirty="0" smtClean="0">
                <a:solidFill>
                  <a:srgbClr val="FFFF00"/>
                </a:solidFill>
                <a:latin typeface="Arial Narrow" pitchFamily="34" charset="0"/>
              </a:rPr>
              <a:t> Indonesia </a:t>
            </a:r>
            <a:r>
              <a:rPr lang="en-US" sz="4000" b="1" dirty="0" err="1" smtClean="0">
                <a:solidFill>
                  <a:srgbClr val="FFFF00"/>
                </a:solidFill>
                <a:latin typeface="Arial Narrow" pitchFamily="34" charset="0"/>
              </a:rPr>
              <a:t>sudah</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waktunya</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mengembangkan</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Sistem</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Informasi</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manajemennya</a:t>
            </a:r>
            <a:r>
              <a:rPr lang="en-US" sz="4000" b="1" dirty="0" smtClean="0">
                <a:solidFill>
                  <a:srgbClr val="FFFF00"/>
                </a:solidFill>
                <a:latin typeface="Arial Narrow" pitchFamily="34" charset="0"/>
              </a:rPr>
              <a:t> agar </a:t>
            </a:r>
            <a:r>
              <a:rPr lang="en-US" sz="4000" b="1" dirty="0" err="1" smtClean="0">
                <a:solidFill>
                  <a:srgbClr val="FFFF00"/>
                </a:solidFill>
                <a:latin typeface="Arial Narrow" pitchFamily="34" charset="0"/>
              </a:rPr>
              <a:t>mampu</a:t>
            </a:r>
            <a:r>
              <a:rPr lang="en-US" sz="4000" b="1" dirty="0" smtClean="0">
                <a:solidFill>
                  <a:srgbClr val="FFFF00"/>
                </a:solidFill>
                <a:latin typeface="Arial Narrow" pitchFamily="34" charset="0"/>
              </a:rPr>
              <a:t> </a:t>
            </a:r>
            <a:r>
              <a:rPr lang="en-US" sz="4000" b="1" dirty="0" err="1" smtClean="0">
                <a:solidFill>
                  <a:srgbClr val="FFFF00"/>
                </a:solidFill>
                <a:latin typeface="Arial Narrow" pitchFamily="34" charset="0"/>
              </a:rPr>
              <a:t>mengikuti</a:t>
            </a:r>
            <a:r>
              <a:rPr lang="en-US" sz="4000" b="1" dirty="0" smtClean="0">
                <a:solidFill>
                  <a:srgbClr val="FFFF00"/>
                </a:solidFill>
                <a:latin typeface="Arial Narrow" pitchFamily="34" charset="0"/>
              </a:rPr>
              <a:t> </a:t>
            </a:r>
            <a:r>
              <a:rPr lang="en-US" sz="5400" b="1" dirty="0" err="1" smtClean="0">
                <a:solidFill>
                  <a:srgbClr val="FF0000"/>
                </a:solidFill>
                <a:latin typeface="Mistral" pitchFamily="66" charset="0"/>
              </a:rPr>
              <a:t>Perubahan</a:t>
            </a:r>
            <a:r>
              <a:rPr lang="en-US" sz="5400" b="1" dirty="0" smtClean="0">
                <a:solidFill>
                  <a:srgbClr val="FF0000"/>
                </a:solidFill>
                <a:latin typeface="Mistral" pitchFamily="66" charset="0"/>
              </a:rPr>
              <a:t> </a:t>
            </a:r>
            <a:r>
              <a:rPr lang="en-US" sz="5400" b="1" dirty="0" err="1" smtClean="0">
                <a:solidFill>
                  <a:srgbClr val="FF0000"/>
                </a:solidFill>
                <a:latin typeface="Mistral" pitchFamily="66" charset="0"/>
              </a:rPr>
              <a:t>Zaman</a:t>
            </a:r>
            <a:endParaRPr lang="en-US" sz="4000" b="1" dirty="0">
              <a:solidFill>
                <a:srgbClr val="FF0000"/>
              </a:solidFill>
              <a:latin typeface="Mistral"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763000" cy="4419600"/>
          </a:xfrm>
          <a:solidFill>
            <a:srgbClr val="92D050"/>
          </a:solidFill>
        </p:spPr>
        <p:txBody>
          <a:bodyPr/>
          <a:lstStyle/>
          <a:p>
            <a:pPr algn="ctr">
              <a:buNone/>
            </a:pPr>
            <a:r>
              <a:rPr lang="en-US" sz="7200" b="1" dirty="0" err="1" smtClean="0">
                <a:solidFill>
                  <a:schemeClr val="bg2"/>
                </a:solidFill>
              </a:rPr>
              <a:t>T</a:t>
            </a:r>
            <a:r>
              <a:rPr lang="en-US" sz="3600" b="1" dirty="0" err="1" smtClean="0">
                <a:solidFill>
                  <a:schemeClr val="bg2"/>
                </a:solidFill>
              </a:rPr>
              <a:t>eknologi</a:t>
            </a:r>
            <a:r>
              <a:rPr lang="en-US" sz="3600" b="1" dirty="0" smtClean="0">
                <a:solidFill>
                  <a:schemeClr val="bg2"/>
                </a:solidFill>
              </a:rPr>
              <a:t> </a:t>
            </a:r>
            <a:r>
              <a:rPr lang="en-US" sz="3600" b="1" dirty="0" err="1" smtClean="0">
                <a:solidFill>
                  <a:schemeClr val="bg2"/>
                </a:solidFill>
              </a:rPr>
              <a:t>Informasi</a:t>
            </a:r>
            <a:r>
              <a:rPr lang="en-US" sz="3600" b="1" dirty="0" smtClean="0">
                <a:solidFill>
                  <a:schemeClr val="bg2"/>
                </a:solidFill>
              </a:rPr>
              <a:t>  </a:t>
            </a:r>
            <a:r>
              <a:rPr lang="en-US" sz="3600" b="1" dirty="0" err="1" smtClean="0">
                <a:solidFill>
                  <a:schemeClr val="bg2"/>
                </a:solidFill>
              </a:rPr>
              <a:t>mampu</a:t>
            </a:r>
            <a:r>
              <a:rPr lang="en-US" sz="3600" b="1" dirty="0" smtClean="0">
                <a:solidFill>
                  <a:schemeClr val="bg2"/>
                </a:solidFill>
              </a:rPr>
              <a:t> </a:t>
            </a:r>
            <a:r>
              <a:rPr lang="en-US" sz="3600" b="1" dirty="0" err="1" smtClean="0">
                <a:solidFill>
                  <a:schemeClr val="bg2"/>
                </a:solidFill>
              </a:rPr>
              <a:t>memberikan</a:t>
            </a:r>
            <a:r>
              <a:rPr lang="en-US" sz="3600" b="1" dirty="0" smtClean="0">
                <a:solidFill>
                  <a:schemeClr val="bg2"/>
                </a:solidFill>
              </a:rPr>
              <a:t> </a:t>
            </a:r>
            <a:r>
              <a:rPr lang="en-US" sz="3600" b="1" dirty="0" err="1" smtClean="0">
                <a:solidFill>
                  <a:schemeClr val="bg2"/>
                </a:solidFill>
              </a:rPr>
              <a:t>kemudahan</a:t>
            </a:r>
            <a:r>
              <a:rPr lang="en-US" sz="3600" b="1" dirty="0" smtClean="0">
                <a:solidFill>
                  <a:schemeClr val="bg2"/>
                </a:solidFill>
              </a:rPr>
              <a:t> </a:t>
            </a:r>
            <a:r>
              <a:rPr lang="en-US" sz="3600" b="1" dirty="0" err="1" smtClean="0">
                <a:solidFill>
                  <a:schemeClr val="bg2"/>
                </a:solidFill>
              </a:rPr>
              <a:t>pihak</a:t>
            </a:r>
            <a:r>
              <a:rPr lang="en-US" sz="3600" b="1" dirty="0" smtClean="0">
                <a:solidFill>
                  <a:schemeClr val="bg2"/>
                </a:solidFill>
              </a:rPr>
              <a:t> </a:t>
            </a:r>
            <a:r>
              <a:rPr lang="en-US" sz="3600" b="1" dirty="0" err="1" smtClean="0">
                <a:solidFill>
                  <a:schemeClr val="bg2"/>
                </a:solidFill>
              </a:rPr>
              <a:t>pengelola</a:t>
            </a:r>
            <a:r>
              <a:rPr lang="en-US" sz="3600" b="1" dirty="0" smtClean="0">
                <a:solidFill>
                  <a:schemeClr val="bg2"/>
                </a:solidFill>
              </a:rPr>
              <a:t> </a:t>
            </a:r>
            <a:r>
              <a:rPr lang="en-US" sz="3600" b="1" dirty="0" err="1" smtClean="0">
                <a:solidFill>
                  <a:schemeClr val="bg2"/>
                </a:solidFill>
              </a:rPr>
              <a:t>menjalankan</a:t>
            </a:r>
            <a:r>
              <a:rPr lang="en-US" sz="3600" b="1" dirty="0" smtClean="0">
                <a:solidFill>
                  <a:schemeClr val="bg2"/>
                </a:solidFill>
              </a:rPr>
              <a:t> </a:t>
            </a:r>
            <a:r>
              <a:rPr lang="en-US" sz="3600" b="1" dirty="0" err="1" smtClean="0">
                <a:solidFill>
                  <a:schemeClr val="bg2"/>
                </a:solidFill>
              </a:rPr>
              <a:t>kegiatannya</a:t>
            </a:r>
            <a:r>
              <a:rPr lang="en-US" sz="3600" b="1" dirty="0" smtClean="0">
                <a:solidFill>
                  <a:schemeClr val="bg2"/>
                </a:solidFill>
              </a:rPr>
              <a:t> </a:t>
            </a:r>
            <a:r>
              <a:rPr lang="en-US" sz="3600" b="1" dirty="0" err="1" smtClean="0">
                <a:solidFill>
                  <a:schemeClr val="bg2"/>
                </a:solidFill>
              </a:rPr>
              <a:t>dan</a:t>
            </a:r>
            <a:r>
              <a:rPr lang="en-US" sz="3600" b="1" dirty="0" smtClean="0">
                <a:solidFill>
                  <a:schemeClr val="bg2"/>
                </a:solidFill>
              </a:rPr>
              <a:t> </a:t>
            </a:r>
            <a:r>
              <a:rPr lang="en-US" sz="3600" b="1" dirty="0" err="1" smtClean="0">
                <a:solidFill>
                  <a:schemeClr val="bg2"/>
                </a:solidFill>
              </a:rPr>
              <a:t>meningkatkan</a:t>
            </a:r>
            <a:r>
              <a:rPr lang="en-US" sz="3600" b="1" dirty="0" smtClean="0">
                <a:solidFill>
                  <a:schemeClr val="bg2"/>
                </a:solidFill>
              </a:rPr>
              <a:t> </a:t>
            </a:r>
            <a:r>
              <a:rPr lang="en-US" sz="3600" b="1" dirty="0" err="1" smtClean="0">
                <a:solidFill>
                  <a:schemeClr val="bg2"/>
                </a:solidFill>
              </a:rPr>
              <a:t>kredibilitas</a:t>
            </a:r>
            <a:r>
              <a:rPr lang="en-US" sz="3600" b="1" dirty="0" smtClean="0">
                <a:solidFill>
                  <a:schemeClr val="bg2"/>
                </a:solidFill>
              </a:rPr>
              <a:t> </a:t>
            </a:r>
            <a:r>
              <a:rPr lang="en-US" sz="3600" b="1" dirty="0" err="1" smtClean="0">
                <a:solidFill>
                  <a:schemeClr val="bg2"/>
                </a:solidFill>
              </a:rPr>
              <a:t>dan</a:t>
            </a:r>
            <a:r>
              <a:rPr lang="en-US" sz="3600" b="1" dirty="0" smtClean="0">
                <a:solidFill>
                  <a:schemeClr val="bg2"/>
                </a:solidFill>
              </a:rPr>
              <a:t> </a:t>
            </a:r>
            <a:r>
              <a:rPr lang="en-US" sz="3600" b="1" dirty="0" err="1" smtClean="0">
                <a:solidFill>
                  <a:schemeClr val="bg2"/>
                </a:solidFill>
              </a:rPr>
              <a:t>akuntabilitas</a:t>
            </a:r>
            <a:r>
              <a:rPr lang="en-US" sz="3600" b="1" dirty="0" smtClean="0">
                <a:solidFill>
                  <a:schemeClr val="bg2"/>
                </a:solidFill>
              </a:rPr>
              <a:t> </a:t>
            </a:r>
            <a:r>
              <a:rPr lang="en-US" sz="3600" b="1" dirty="0" err="1" smtClean="0">
                <a:solidFill>
                  <a:schemeClr val="bg2"/>
                </a:solidFill>
              </a:rPr>
              <a:t>sekolah</a:t>
            </a:r>
            <a:r>
              <a:rPr lang="en-US" sz="3600" b="1" dirty="0" smtClean="0">
                <a:solidFill>
                  <a:schemeClr val="bg2"/>
                </a:solidFill>
              </a:rPr>
              <a:t> </a:t>
            </a:r>
            <a:r>
              <a:rPr lang="en-US" sz="3600" b="1" dirty="0" err="1" smtClean="0">
                <a:solidFill>
                  <a:schemeClr val="bg2"/>
                </a:solidFill>
              </a:rPr>
              <a:t>dimata</a:t>
            </a:r>
            <a:r>
              <a:rPr lang="en-US" sz="3600" b="1" dirty="0" smtClean="0">
                <a:solidFill>
                  <a:schemeClr val="bg2"/>
                </a:solidFill>
              </a:rPr>
              <a:t> </a:t>
            </a:r>
            <a:r>
              <a:rPr lang="en-US" sz="3600" b="1" dirty="0" err="1" smtClean="0">
                <a:solidFill>
                  <a:schemeClr val="bg2"/>
                </a:solidFill>
              </a:rPr>
              <a:t>siswa</a:t>
            </a:r>
            <a:r>
              <a:rPr lang="en-US" sz="3600" b="1" dirty="0" smtClean="0">
                <a:solidFill>
                  <a:schemeClr val="bg2"/>
                </a:solidFill>
              </a:rPr>
              <a:t>, </a:t>
            </a:r>
            <a:r>
              <a:rPr lang="en-US" sz="3600" b="1" dirty="0" err="1" smtClean="0">
                <a:solidFill>
                  <a:schemeClr val="bg2"/>
                </a:solidFill>
              </a:rPr>
              <a:t>orang</a:t>
            </a:r>
            <a:r>
              <a:rPr lang="en-US" sz="3600" b="1" dirty="0" smtClean="0">
                <a:solidFill>
                  <a:schemeClr val="bg2"/>
                </a:solidFill>
              </a:rPr>
              <a:t> </a:t>
            </a:r>
            <a:r>
              <a:rPr lang="en-US" sz="3600" b="1" dirty="0" err="1" smtClean="0">
                <a:solidFill>
                  <a:schemeClr val="bg2"/>
                </a:solidFill>
              </a:rPr>
              <a:t>tua</a:t>
            </a:r>
            <a:r>
              <a:rPr lang="en-US" sz="3600" b="1" dirty="0" smtClean="0">
                <a:solidFill>
                  <a:schemeClr val="bg2"/>
                </a:solidFill>
              </a:rPr>
              <a:t> </a:t>
            </a:r>
            <a:r>
              <a:rPr lang="en-US" sz="3600" b="1" dirty="0" err="1" smtClean="0">
                <a:solidFill>
                  <a:schemeClr val="bg2"/>
                </a:solidFill>
              </a:rPr>
              <a:t>siswa</a:t>
            </a:r>
            <a:r>
              <a:rPr lang="en-US" sz="3600" b="1" dirty="0" smtClean="0">
                <a:solidFill>
                  <a:schemeClr val="bg2"/>
                </a:solidFill>
              </a:rPr>
              <a:t>, </a:t>
            </a:r>
            <a:r>
              <a:rPr lang="en-US" sz="3600" b="1" dirty="0" err="1" smtClean="0">
                <a:solidFill>
                  <a:schemeClr val="bg2"/>
                </a:solidFill>
              </a:rPr>
              <a:t>dan</a:t>
            </a:r>
            <a:r>
              <a:rPr lang="en-US" sz="3600" b="1" dirty="0" smtClean="0">
                <a:solidFill>
                  <a:schemeClr val="bg2"/>
                </a:solidFill>
              </a:rPr>
              <a:t> </a:t>
            </a:r>
            <a:r>
              <a:rPr lang="en-US" sz="3600" b="1" dirty="0" err="1" smtClean="0">
                <a:solidFill>
                  <a:schemeClr val="bg2"/>
                </a:solidFill>
              </a:rPr>
              <a:t>masyarakat</a:t>
            </a:r>
            <a:r>
              <a:rPr lang="en-US" sz="3600" b="1" dirty="0" smtClean="0">
                <a:solidFill>
                  <a:schemeClr val="bg2"/>
                </a:solidFill>
              </a:rPr>
              <a:t> </a:t>
            </a:r>
            <a:r>
              <a:rPr lang="en-US" sz="3600" b="1" dirty="0" err="1" smtClean="0">
                <a:solidFill>
                  <a:schemeClr val="bg2"/>
                </a:solidFill>
              </a:rPr>
              <a:t>umumnya</a:t>
            </a:r>
            <a:endParaRPr lang="en-US" sz="3600" b="1"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8763000" cy="4495800"/>
          </a:xfrm>
          <a:solidFill>
            <a:srgbClr val="0070C0"/>
          </a:solidFill>
        </p:spPr>
        <p:txBody>
          <a:bodyPr/>
          <a:lstStyle/>
          <a:p>
            <a:pPr>
              <a:buNone/>
            </a:pPr>
            <a:r>
              <a:rPr lang="en-US" sz="7200" b="1" dirty="0" err="1" smtClean="0">
                <a:solidFill>
                  <a:srgbClr val="FFFF00"/>
                </a:solidFill>
              </a:rPr>
              <a:t>B</a:t>
            </a:r>
            <a:r>
              <a:rPr lang="en-US" sz="2400" b="1" dirty="0" err="1" smtClean="0">
                <a:solidFill>
                  <a:srgbClr val="FFFF00"/>
                </a:solidFill>
              </a:rPr>
              <a:t>angsa</a:t>
            </a:r>
            <a:r>
              <a:rPr lang="en-US" sz="2400" b="1" dirty="0" smtClean="0">
                <a:solidFill>
                  <a:srgbClr val="FFFF00"/>
                </a:solidFill>
              </a:rPr>
              <a:t> Indonesia </a:t>
            </a:r>
            <a:r>
              <a:rPr lang="en-US" sz="2400" b="1" dirty="0" err="1" smtClean="0">
                <a:solidFill>
                  <a:srgbClr val="FFFF00"/>
                </a:solidFill>
              </a:rPr>
              <a:t>adalah</a:t>
            </a:r>
            <a:r>
              <a:rPr lang="en-US" sz="2400" b="1" dirty="0" smtClean="0">
                <a:solidFill>
                  <a:srgbClr val="FFFF00"/>
                </a:solidFill>
              </a:rPr>
              <a:t> </a:t>
            </a:r>
            <a:r>
              <a:rPr lang="en-US" sz="2400" b="1" dirty="0" err="1" smtClean="0">
                <a:solidFill>
                  <a:srgbClr val="FFFF00"/>
                </a:solidFill>
              </a:rPr>
              <a:t>bangsa</a:t>
            </a:r>
            <a:r>
              <a:rPr lang="en-US" sz="2400" b="1" dirty="0" smtClean="0">
                <a:solidFill>
                  <a:srgbClr val="FFFF00"/>
                </a:solidFill>
              </a:rPr>
              <a:t> yang </a:t>
            </a:r>
            <a:r>
              <a:rPr lang="en-US" sz="2400" b="1" dirty="0" err="1" smtClean="0">
                <a:solidFill>
                  <a:srgbClr val="FFFF00"/>
                </a:solidFill>
              </a:rPr>
              <a:t>besar</a:t>
            </a:r>
            <a:r>
              <a:rPr lang="en-US" sz="2400" b="1" dirty="0" smtClean="0">
                <a:solidFill>
                  <a:srgbClr val="FFFF00"/>
                </a:solidFill>
              </a:rPr>
              <a:t>, </a:t>
            </a:r>
            <a:r>
              <a:rPr lang="en-US" sz="2400" b="1" dirty="0" err="1" smtClean="0">
                <a:solidFill>
                  <a:srgbClr val="FFFF00"/>
                </a:solidFill>
              </a:rPr>
              <a:t>baik</a:t>
            </a:r>
            <a:r>
              <a:rPr lang="en-US" sz="2400" b="1" dirty="0" smtClean="0">
                <a:solidFill>
                  <a:srgbClr val="FFFF00"/>
                </a:solidFill>
              </a:rPr>
              <a:t> </a:t>
            </a:r>
            <a:r>
              <a:rPr lang="en-US" sz="2400" b="1" dirty="0" err="1" smtClean="0">
                <a:solidFill>
                  <a:srgbClr val="FFFF00"/>
                </a:solidFill>
              </a:rPr>
              <a:t>dari</a:t>
            </a:r>
            <a:r>
              <a:rPr lang="en-US" sz="2400" b="1" dirty="0" smtClean="0">
                <a:solidFill>
                  <a:srgbClr val="FFFF00"/>
                </a:solidFill>
              </a:rPr>
              <a:t> </a:t>
            </a:r>
            <a:r>
              <a:rPr lang="en-US" sz="2400" b="1" dirty="0" err="1" smtClean="0">
                <a:solidFill>
                  <a:srgbClr val="FFFF00"/>
                </a:solidFill>
              </a:rPr>
              <a:t>segi</a:t>
            </a:r>
            <a:r>
              <a:rPr lang="en-US" sz="2400" b="1" dirty="0" smtClean="0">
                <a:solidFill>
                  <a:srgbClr val="FFFF00"/>
                </a:solidFill>
              </a:rPr>
              <a:t> </a:t>
            </a:r>
            <a:r>
              <a:rPr lang="en-US" sz="2400" b="1" dirty="0" err="1" smtClean="0">
                <a:solidFill>
                  <a:srgbClr val="FFFF00"/>
                </a:solidFill>
              </a:rPr>
              <a:t>jumlah</a:t>
            </a:r>
            <a:r>
              <a:rPr lang="en-US" sz="2400" b="1" dirty="0" smtClean="0">
                <a:solidFill>
                  <a:srgbClr val="FFFF00"/>
                </a:solidFill>
              </a:rPr>
              <a:t> </a:t>
            </a:r>
            <a:r>
              <a:rPr lang="en-US" sz="2400" b="1" dirty="0" err="1" smtClean="0">
                <a:solidFill>
                  <a:srgbClr val="FFFF00"/>
                </a:solidFill>
              </a:rPr>
              <a:t>penduduk</a:t>
            </a:r>
            <a:r>
              <a:rPr lang="en-US" sz="2400" b="1" dirty="0" smtClean="0">
                <a:solidFill>
                  <a:srgbClr val="FFFF00"/>
                </a:solidFill>
              </a:rPr>
              <a:t>, </a:t>
            </a:r>
            <a:r>
              <a:rPr lang="en-US" sz="2400" b="1" dirty="0" err="1" smtClean="0">
                <a:solidFill>
                  <a:srgbClr val="FFFF00"/>
                </a:solidFill>
              </a:rPr>
              <a:t>luas</a:t>
            </a:r>
            <a:r>
              <a:rPr lang="en-US" sz="2400" b="1" dirty="0" smtClean="0">
                <a:solidFill>
                  <a:srgbClr val="FFFF00"/>
                </a:solidFill>
              </a:rPr>
              <a:t> </a:t>
            </a:r>
            <a:r>
              <a:rPr lang="en-US" sz="2400" b="1" dirty="0" err="1" smtClean="0">
                <a:solidFill>
                  <a:srgbClr val="FFFF00"/>
                </a:solidFill>
              </a:rPr>
              <a:t>wilayah</a:t>
            </a:r>
            <a:r>
              <a:rPr lang="en-US" sz="2400" b="1" dirty="0" smtClean="0">
                <a:solidFill>
                  <a:srgbClr val="FFFF00"/>
                </a:solidFill>
              </a:rPr>
              <a:t>, </a:t>
            </a:r>
            <a:r>
              <a:rPr lang="en-US" sz="2400" b="1" dirty="0" err="1" smtClean="0">
                <a:solidFill>
                  <a:srgbClr val="FFFF00"/>
                </a:solidFill>
              </a:rPr>
              <a:t>kekayaan</a:t>
            </a:r>
            <a:r>
              <a:rPr lang="en-US" sz="2400" b="1" dirty="0" smtClean="0">
                <a:solidFill>
                  <a:srgbClr val="FFFF00"/>
                </a:solidFill>
              </a:rPr>
              <a:t> </a:t>
            </a:r>
            <a:r>
              <a:rPr lang="en-US" sz="2400" b="1" dirty="0" err="1" smtClean="0">
                <a:solidFill>
                  <a:srgbClr val="FFFF00"/>
                </a:solidFill>
              </a:rPr>
              <a:t>alam</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sumber</a:t>
            </a:r>
            <a:r>
              <a:rPr lang="en-US" sz="2400" b="1" dirty="0" smtClean="0">
                <a:solidFill>
                  <a:srgbClr val="FFFF00"/>
                </a:solidFill>
              </a:rPr>
              <a:t> </a:t>
            </a:r>
            <a:r>
              <a:rPr lang="en-US" sz="2400" b="1" dirty="0" err="1" smtClean="0">
                <a:solidFill>
                  <a:srgbClr val="FFFF00"/>
                </a:solidFill>
              </a:rPr>
              <a:t>daya</a:t>
            </a:r>
            <a:r>
              <a:rPr lang="en-US" sz="2400" b="1" dirty="0" smtClean="0">
                <a:solidFill>
                  <a:srgbClr val="FFFF00"/>
                </a:solidFill>
              </a:rPr>
              <a:t> yang </a:t>
            </a:r>
            <a:r>
              <a:rPr lang="en-US" sz="2400" b="1" dirty="0" err="1" smtClean="0">
                <a:solidFill>
                  <a:srgbClr val="FFFF00"/>
                </a:solidFill>
              </a:rPr>
              <a:t>dimiliki</a:t>
            </a:r>
            <a:r>
              <a:rPr lang="en-US" sz="2400" b="1" dirty="0" smtClean="0">
                <a:solidFill>
                  <a:srgbClr val="FFFF00"/>
                </a:solidFill>
              </a:rPr>
              <a:t>. </a:t>
            </a:r>
            <a:r>
              <a:rPr lang="en-US" sz="2400" b="1" dirty="0" err="1" smtClean="0">
                <a:solidFill>
                  <a:srgbClr val="FFFF00"/>
                </a:solidFill>
              </a:rPr>
              <a:t>Namun</a:t>
            </a:r>
            <a:r>
              <a:rPr lang="en-US" sz="2400" b="1" dirty="0" smtClean="0">
                <a:solidFill>
                  <a:srgbClr val="FFFF00"/>
                </a:solidFill>
              </a:rPr>
              <a:t>, </a:t>
            </a:r>
            <a:r>
              <a:rPr lang="en-US" sz="2400" b="1" dirty="0" err="1" smtClean="0">
                <a:solidFill>
                  <a:srgbClr val="FFFF00"/>
                </a:solidFill>
              </a:rPr>
              <a:t>kebesaran</a:t>
            </a:r>
            <a:r>
              <a:rPr lang="en-US" sz="2400" b="1" dirty="0" smtClean="0">
                <a:solidFill>
                  <a:srgbClr val="FFFF00"/>
                </a:solidFill>
              </a:rPr>
              <a:t> </a:t>
            </a:r>
            <a:r>
              <a:rPr lang="en-US" sz="2400" b="1" dirty="0" err="1" smtClean="0">
                <a:solidFill>
                  <a:srgbClr val="FFFF00"/>
                </a:solidFill>
              </a:rPr>
              <a:t>ini</a:t>
            </a:r>
            <a:r>
              <a:rPr lang="en-US" sz="2400" b="1" dirty="0" smtClean="0">
                <a:solidFill>
                  <a:srgbClr val="FFFF00"/>
                </a:solidFill>
              </a:rPr>
              <a:t> </a:t>
            </a:r>
            <a:r>
              <a:rPr lang="en-US" sz="2400" b="1" dirty="0" err="1" smtClean="0">
                <a:solidFill>
                  <a:srgbClr val="FFFF00"/>
                </a:solidFill>
              </a:rPr>
              <a:t>juga</a:t>
            </a:r>
            <a:r>
              <a:rPr lang="en-US" sz="2400" b="1" dirty="0" smtClean="0">
                <a:solidFill>
                  <a:srgbClr val="FFFF00"/>
                </a:solidFill>
              </a:rPr>
              <a:t> </a:t>
            </a:r>
            <a:r>
              <a:rPr lang="en-US" sz="2400" b="1" dirty="0" err="1" smtClean="0">
                <a:solidFill>
                  <a:srgbClr val="FFFF00"/>
                </a:solidFill>
              </a:rPr>
              <a:t>membawa</a:t>
            </a:r>
            <a:r>
              <a:rPr lang="en-US" sz="2400" b="1" dirty="0" smtClean="0">
                <a:solidFill>
                  <a:srgbClr val="FFFF00"/>
                </a:solidFill>
              </a:rPr>
              <a:t> </a:t>
            </a:r>
            <a:r>
              <a:rPr lang="en-US" sz="2400" b="1" dirty="0" err="1" smtClean="0">
                <a:solidFill>
                  <a:srgbClr val="FFFF00"/>
                </a:solidFill>
              </a:rPr>
              <a:t>beberapa</a:t>
            </a:r>
            <a:r>
              <a:rPr lang="en-US" sz="2400" b="1" dirty="0" smtClean="0">
                <a:solidFill>
                  <a:srgbClr val="FFFF00"/>
                </a:solidFill>
              </a:rPr>
              <a:t> </a:t>
            </a:r>
            <a:r>
              <a:rPr lang="en-US" sz="2400" b="1" dirty="0" err="1" smtClean="0">
                <a:solidFill>
                  <a:srgbClr val="FFFF00"/>
                </a:solidFill>
              </a:rPr>
              <a:t>tantangan</a:t>
            </a:r>
            <a:r>
              <a:rPr lang="en-US" sz="2400" b="1" dirty="0" smtClean="0">
                <a:solidFill>
                  <a:srgbClr val="FFFF00"/>
                </a:solidFill>
              </a:rPr>
              <a:t> </a:t>
            </a:r>
            <a:r>
              <a:rPr lang="en-US" sz="2400" b="1" dirty="0" err="1" smtClean="0">
                <a:solidFill>
                  <a:srgbClr val="FFFF00"/>
                </a:solidFill>
              </a:rPr>
              <a:t>di</a:t>
            </a:r>
            <a:r>
              <a:rPr lang="en-US" sz="2400" b="1" dirty="0" smtClean="0">
                <a:solidFill>
                  <a:srgbClr val="FFFF00"/>
                </a:solidFill>
              </a:rPr>
              <a:t> </a:t>
            </a:r>
            <a:r>
              <a:rPr lang="en-US" sz="2400" b="1" dirty="0" err="1" smtClean="0">
                <a:solidFill>
                  <a:srgbClr val="FFFF00"/>
                </a:solidFill>
              </a:rPr>
              <a:t>dalam</a:t>
            </a:r>
            <a:r>
              <a:rPr lang="en-US" sz="2400" b="1" dirty="0" smtClean="0">
                <a:solidFill>
                  <a:srgbClr val="FFFF00"/>
                </a:solidFill>
              </a:rPr>
              <a:t> </a:t>
            </a:r>
            <a:r>
              <a:rPr lang="en-US" sz="2400" b="1" dirty="0" err="1" smtClean="0">
                <a:solidFill>
                  <a:srgbClr val="FFFF00"/>
                </a:solidFill>
              </a:rPr>
              <a:t>mengelola</a:t>
            </a:r>
            <a:r>
              <a:rPr lang="en-US" sz="2400" b="1" dirty="0" smtClean="0">
                <a:solidFill>
                  <a:srgbClr val="FFFF00"/>
                </a:solidFill>
              </a:rPr>
              <a:t> </a:t>
            </a:r>
            <a:r>
              <a:rPr lang="en-US" sz="2400" b="1" dirty="0" err="1" smtClean="0">
                <a:solidFill>
                  <a:srgbClr val="FFFF00"/>
                </a:solidFill>
              </a:rPr>
              <a:t>seluruh</a:t>
            </a:r>
            <a:r>
              <a:rPr lang="en-US" sz="2400" b="1" dirty="0" smtClean="0">
                <a:solidFill>
                  <a:srgbClr val="FFFF00"/>
                </a:solidFill>
              </a:rPr>
              <a:t> </a:t>
            </a:r>
            <a:r>
              <a:rPr lang="en-US" sz="2400" b="1" dirty="0" err="1" smtClean="0">
                <a:solidFill>
                  <a:srgbClr val="FFFF00"/>
                </a:solidFill>
              </a:rPr>
              <a:t>sumberdaya</a:t>
            </a:r>
            <a:r>
              <a:rPr lang="en-US" sz="2400" b="1" dirty="0" smtClean="0">
                <a:solidFill>
                  <a:srgbClr val="FFFF00"/>
                </a:solidFill>
              </a:rPr>
              <a:t> yang </a:t>
            </a:r>
            <a:r>
              <a:rPr lang="en-US" sz="2400" b="1" dirty="0" err="1" smtClean="0">
                <a:solidFill>
                  <a:srgbClr val="FFFF00"/>
                </a:solidFill>
              </a:rPr>
              <a:t>ada</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untuk</a:t>
            </a:r>
            <a:r>
              <a:rPr lang="en-US" sz="2400" b="1" dirty="0" smtClean="0">
                <a:solidFill>
                  <a:srgbClr val="FFFF00"/>
                </a:solidFill>
              </a:rPr>
              <a:t> </a:t>
            </a:r>
            <a:r>
              <a:rPr lang="en-US" sz="2400" b="1" dirty="0" err="1" smtClean="0">
                <a:solidFill>
                  <a:srgbClr val="FFFF00"/>
                </a:solidFill>
              </a:rPr>
              <a:t>membawa</a:t>
            </a:r>
            <a:r>
              <a:rPr lang="en-US" sz="2400" b="1" dirty="0" smtClean="0">
                <a:solidFill>
                  <a:srgbClr val="FFFF00"/>
                </a:solidFill>
              </a:rPr>
              <a:t> </a:t>
            </a:r>
            <a:r>
              <a:rPr lang="en-US" sz="2400" b="1" dirty="0" err="1" smtClean="0">
                <a:solidFill>
                  <a:srgbClr val="FFFF00"/>
                </a:solidFill>
              </a:rPr>
              <a:t>negara</a:t>
            </a:r>
            <a:r>
              <a:rPr lang="en-US" sz="2400" b="1" dirty="0" smtClean="0">
                <a:solidFill>
                  <a:srgbClr val="FFFF00"/>
                </a:solidFill>
              </a:rPr>
              <a:t> </a:t>
            </a:r>
            <a:r>
              <a:rPr lang="en-US" sz="2400" b="1" dirty="0" err="1" smtClean="0">
                <a:solidFill>
                  <a:srgbClr val="FFFF00"/>
                </a:solidFill>
              </a:rPr>
              <a:t>ini</a:t>
            </a:r>
            <a:r>
              <a:rPr lang="en-US" sz="2400" b="1" dirty="0" smtClean="0">
                <a:solidFill>
                  <a:srgbClr val="FFFF00"/>
                </a:solidFill>
              </a:rPr>
              <a:t> </a:t>
            </a:r>
            <a:r>
              <a:rPr lang="en-US" sz="2400" b="1" dirty="0" err="1" smtClean="0">
                <a:solidFill>
                  <a:srgbClr val="FFFF00"/>
                </a:solidFill>
              </a:rPr>
              <a:t>semakin</a:t>
            </a:r>
            <a:r>
              <a:rPr lang="en-US" sz="2400" b="1" dirty="0" smtClean="0">
                <a:solidFill>
                  <a:srgbClr val="FFFF00"/>
                </a:solidFill>
              </a:rPr>
              <a:t> </a:t>
            </a:r>
            <a:r>
              <a:rPr lang="en-US" sz="2400" b="1" dirty="0" err="1" smtClean="0">
                <a:solidFill>
                  <a:srgbClr val="FFFF00"/>
                </a:solidFill>
              </a:rPr>
              <a:t>maju</a:t>
            </a:r>
            <a:r>
              <a:rPr lang="en-US" sz="2400" b="1" dirty="0" smtClean="0">
                <a:solidFill>
                  <a:srgbClr val="FFFF00"/>
                </a:solidFill>
              </a:rPr>
              <a:t>. </a:t>
            </a:r>
            <a:r>
              <a:rPr lang="en-US" sz="2400" b="1" dirty="0" err="1" smtClean="0">
                <a:solidFill>
                  <a:srgbClr val="FFFF00"/>
                </a:solidFill>
              </a:rPr>
              <a:t>Salah</a:t>
            </a:r>
            <a:r>
              <a:rPr lang="en-US" sz="2400" b="1" dirty="0" smtClean="0">
                <a:solidFill>
                  <a:srgbClr val="FFFF00"/>
                </a:solidFill>
              </a:rPr>
              <a:t> </a:t>
            </a:r>
            <a:r>
              <a:rPr lang="en-US" sz="2400" b="1" dirty="0" err="1" smtClean="0">
                <a:solidFill>
                  <a:srgbClr val="FFFF00"/>
                </a:solidFill>
              </a:rPr>
              <a:t>satu</a:t>
            </a:r>
            <a:r>
              <a:rPr lang="en-US" sz="2400" b="1" dirty="0" smtClean="0">
                <a:solidFill>
                  <a:srgbClr val="FFFF00"/>
                </a:solidFill>
              </a:rPr>
              <a:t> </a:t>
            </a:r>
            <a:r>
              <a:rPr lang="en-US" sz="2400" b="1" dirty="0" err="1" smtClean="0">
                <a:solidFill>
                  <a:srgbClr val="FFFF00"/>
                </a:solidFill>
              </a:rPr>
              <a:t>contoh</a:t>
            </a:r>
            <a:r>
              <a:rPr lang="en-US" sz="2400" b="1" dirty="0" smtClean="0">
                <a:solidFill>
                  <a:srgbClr val="FFFF00"/>
                </a:solidFill>
              </a:rPr>
              <a:t> </a:t>
            </a:r>
            <a:r>
              <a:rPr lang="en-US" sz="2400" b="1" dirty="0" err="1" smtClean="0">
                <a:solidFill>
                  <a:srgbClr val="FFFF00"/>
                </a:solidFill>
              </a:rPr>
              <a:t>tantangan</a:t>
            </a:r>
            <a:r>
              <a:rPr lang="en-US" sz="2400" b="1" dirty="0" smtClean="0">
                <a:solidFill>
                  <a:srgbClr val="FFFF00"/>
                </a:solidFill>
              </a:rPr>
              <a:t> </a:t>
            </a:r>
            <a:r>
              <a:rPr lang="en-US" sz="2400" b="1" dirty="0" err="1" smtClean="0">
                <a:solidFill>
                  <a:srgbClr val="FFFF00"/>
                </a:solidFill>
              </a:rPr>
              <a:t>adalah</a:t>
            </a:r>
            <a:r>
              <a:rPr lang="en-US" sz="2400" b="1" dirty="0" smtClean="0">
                <a:solidFill>
                  <a:srgbClr val="FFFF00"/>
                </a:solidFill>
              </a:rPr>
              <a:t> </a:t>
            </a:r>
            <a:r>
              <a:rPr lang="en-US" sz="2400" b="1" dirty="0" err="1" smtClean="0">
                <a:solidFill>
                  <a:srgbClr val="FFFF00"/>
                </a:solidFill>
              </a:rPr>
              <a:t>kondisi</a:t>
            </a:r>
            <a:r>
              <a:rPr lang="en-US" sz="2400" b="1" dirty="0" smtClean="0">
                <a:solidFill>
                  <a:srgbClr val="FFFF00"/>
                </a:solidFill>
              </a:rPr>
              <a:t> </a:t>
            </a:r>
            <a:r>
              <a:rPr lang="en-US" sz="2400" b="1" dirty="0" err="1" smtClean="0">
                <a:solidFill>
                  <a:srgbClr val="FFFF00"/>
                </a:solidFill>
              </a:rPr>
              <a:t>geografis</a:t>
            </a:r>
            <a:r>
              <a:rPr lang="en-US" sz="2400" b="1" dirty="0" smtClean="0">
                <a:solidFill>
                  <a:srgbClr val="FFFF00"/>
                </a:solidFill>
              </a:rPr>
              <a:t> </a:t>
            </a:r>
            <a:r>
              <a:rPr lang="en-US" sz="2400" b="1" dirty="0" err="1" smtClean="0">
                <a:solidFill>
                  <a:srgbClr val="FFFF00"/>
                </a:solidFill>
              </a:rPr>
              <a:t>negara</a:t>
            </a:r>
            <a:r>
              <a:rPr lang="en-US" sz="2400" b="1" dirty="0" smtClean="0">
                <a:solidFill>
                  <a:srgbClr val="FFFF00"/>
                </a:solidFill>
              </a:rPr>
              <a:t> Indonesia yang </a:t>
            </a:r>
            <a:r>
              <a:rPr lang="en-US" sz="2400" b="1" dirty="0" err="1" smtClean="0">
                <a:solidFill>
                  <a:srgbClr val="FFFF00"/>
                </a:solidFill>
              </a:rPr>
              <a:t>membentang</a:t>
            </a:r>
            <a:r>
              <a:rPr lang="en-US" sz="2400" b="1" dirty="0" smtClean="0">
                <a:solidFill>
                  <a:srgbClr val="FFFF00"/>
                </a:solidFill>
              </a:rPr>
              <a:t> </a:t>
            </a:r>
            <a:r>
              <a:rPr lang="en-US" sz="2400" b="1" dirty="0" err="1" smtClean="0">
                <a:solidFill>
                  <a:srgbClr val="FFFF00"/>
                </a:solidFill>
              </a:rPr>
              <a:t>dari</a:t>
            </a:r>
            <a:r>
              <a:rPr lang="en-US" sz="2400" b="1" dirty="0" smtClean="0">
                <a:solidFill>
                  <a:srgbClr val="FFFF00"/>
                </a:solidFill>
              </a:rPr>
              <a:t> Barat </a:t>
            </a:r>
            <a:r>
              <a:rPr lang="en-US" sz="2400" b="1" dirty="0" err="1" smtClean="0">
                <a:solidFill>
                  <a:srgbClr val="FFFF00"/>
                </a:solidFill>
              </a:rPr>
              <a:t>ke</a:t>
            </a:r>
            <a:r>
              <a:rPr lang="en-US" sz="2400" b="1" dirty="0" smtClean="0">
                <a:solidFill>
                  <a:srgbClr val="FFFF00"/>
                </a:solidFill>
              </a:rPr>
              <a:t> </a:t>
            </a:r>
            <a:r>
              <a:rPr lang="en-US" sz="2400" b="1" dirty="0" err="1" smtClean="0">
                <a:solidFill>
                  <a:srgbClr val="FFFF00"/>
                </a:solidFill>
              </a:rPr>
              <a:t>Timur</a:t>
            </a:r>
            <a:r>
              <a:rPr lang="en-US" sz="2400" b="1" dirty="0" smtClean="0">
                <a:solidFill>
                  <a:srgbClr val="FFFF00"/>
                </a:solidFill>
              </a:rPr>
              <a:t>, yang </a:t>
            </a:r>
            <a:r>
              <a:rPr lang="en-US" sz="2400" b="1" dirty="0" err="1" smtClean="0">
                <a:solidFill>
                  <a:srgbClr val="FFFF00"/>
                </a:solidFill>
              </a:rPr>
              <a:t>terdiri</a:t>
            </a:r>
            <a:r>
              <a:rPr lang="en-US" sz="2400" b="1" dirty="0" smtClean="0">
                <a:solidFill>
                  <a:srgbClr val="FFFF00"/>
                </a:solidFill>
              </a:rPr>
              <a:t> </a:t>
            </a:r>
            <a:r>
              <a:rPr lang="en-US" sz="2400" b="1" dirty="0" err="1" smtClean="0">
                <a:solidFill>
                  <a:srgbClr val="FFFF00"/>
                </a:solidFill>
              </a:rPr>
              <a:t>atas</a:t>
            </a:r>
            <a:r>
              <a:rPr lang="en-US" sz="2400" b="1" dirty="0" smtClean="0">
                <a:solidFill>
                  <a:srgbClr val="FFFF00"/>
                </a:solidFill>
              </a:rPr>
              <a:t> 14.000 </a:t>
            </a:r>
            <a:r>
              <a:rPr lang="en-US" sz="2400" b="1" dirty="0" err="1" smtClean="0">
                <a:solidFill>
                  <a:srgbClr val="FFFF00"/>
                </a:solidFill>
              </a:rPr>
              <a:t>pulau</a:t>
            </a:r>
            <a:r>
              <a:rPr lang="en-US" sz="2400" b="1" dirty="0" smtClean="0">
                <a:solidFill>
                  <a:srgbClr val="FFFF00"/>
                </a:solidFill>
              </a:rPr>
              <a:t> </a:t>
            </a:r>
            <a:r>
              <a:rPr lang="en-US" sz="2400" b="1" dirty="0" err="1" smtClean="0">
                <a:solidFill>
                  <a:srgbClr val="FFFF00"/>
                </a:solidFill>
              </a:rPr>
              <a:t>besar</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kecil</a:t>
            </a:r>
            <a:r>
              <a:rPr lang="en-US" sz="2400" b="1" dirty="0" smtClean="0">
                <a:solidFill>
                  <a:srgbClr val="FFFF00"/>
                </a:solidFill>
              </a:rPr>
              <a:t> </a:t>
            </a:r>
            <a:r>
              <a:rPr lang="en-US" sz="2400" b="1" dirty="0" err="1" smtClean="0">
                <a:solidFill>
                  <a:srgbClr val="FFFF00"/>
                </a:solidFill>
              </a:rPr>
              <a:t>serta</a:t>
            </a:r>
            <a:r>
              <a:rPr lang="en-US" sz="2400" b="1" dirty="0" smtClean="0">
                <a:solidFill>
                  <a:srgbClr val="FFFF00"/>
                </a:solidFill>
              </a:rPr>
              <a:t> </a:t>
            </a:r>
            <a:r>
              <a:rPr lang="en-US" sz="2400" b="1" dirty="0" err="1" smtClean="0">
                <a:solidFill>
                  <a:srgbClr val="FFFF00"/>
                </a:solidFill>
              </a:rPr>
              <a:t>diselingi</a:t>
            </a:r>
            <a:r>
              <a:rPr lang="en-US" sz="2400" b="1" dirty="0" smtClean="0">
                <a:solidFill>
                  <a:srgbClr val="FFFF00"/>
                </a:solidFill>
              </a:rPr>
              <a:t> </a:t>
            </a:r>
            <a:r>
              <a:rPr lang="en-US" sz="2400" b="1" dirty="0" err="1" smtClean="0">
                <a:solidFill>
                  <a:srgbClr val="FFFF00"/>
                </a:solidFill>
              </a:rPr>
              <a:t>dengan</a:t>
            </a:r>
            <a:r>
              <a:rPr lang="en-US" sz="2400" b="1" dirty="0" smtClean="0">
                <a:solidFill>
                  <a:srgbClr val="FFFF00"/>
                </a:solidFill>
              </a:rPr>
              <a:t> </a:t>
            </a:r>
            <a:r>
              <a:rPr lang="en-US" sz="2400" b="1" dirty="0" err="1" smtClean="0">
                <a:solidFill>
                  <a:srgbClr val="FFFF00"/>
                </a:solidFill>
              </a:rPr>
              <a:t>laut</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selat</a:t>
            </a:r>
            <a:r>
              <a:rPr lang="en-US" sz="2400" b="1" dirty="0" smtClean="0">
                <a:solidFill>
                  <a:srgbClr val="FFFF00"/>
                </a:solidFill>
              </a:rPr>
              <a:t>.</a:t>
            </a:r>
          </a:p>
          <a:p>
            <a:pPr>
              <a:buNone/>
            </a:pPr>
            <a:endParaRPr lang="en-US" sz="2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09800"/>
            <a:ext cx="8839200" cy="4419600"/>
          </a:xfrm>
          <a:solidFill>
            <a:srgbClr val="7030A0"/>
          </a:solidFill>
        </p:spPr>
        <p:txBody>
          <a:bodyPr/>
          <a:lstStyle/>
          <a:p>
            <a:pPr algn="ctr">
              <a:buNone/>
            </a:pPr>
            <a:r>
              <a:rPr lang="en-US" sz="11500" b="1" dirty="0" err="1" smtClean="0">
                <a:solidFill>
                  <a:srgbClr val="FFFF00"/>
                </a:solidFill>
                <a:effectLst>
                  <a:outerShdw blurRad="38100" dist="38100" dir="2700000" algn="tl">
                    <a:srgbClr val="000000">
                      <a:alpha val="43137"/>
                    </a:srgbClr>
                  </a:outerShdw>
                </a:effectLst>
              </a:rPr>
              <a:t>B</a:t>
            </a:r>
            <a:r>
              <a:rPr lang="en-US" b="1" dirty="0" err="1" smtClean="0">
                <a:solidFill>
                  <a:srgbClr val="FFFF00"/>
                </a:solidFill>
                <a:effectLst>
                  <a:outerShdw blurRad="38100" dist="38100" dir="2700000" algn="tl">
                    <a:srgbClr val="000000">
                      <a:alpha val="43137"/>
                    </a:srgbClr>
                  </a:outerShdw>
                </a:effectLst>
              </a:rPr>
              <a:t>erbagai</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daya</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dan</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upaya</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dikerahkan</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untuk</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memenuhi</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amanat</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tersebut</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dan</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melibatkan</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seluruh</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alat</a:t>
            </a:r>
            <a:r>
              <a:rPr lang="en-US" b="1" dirty="0" smtClean="0">
                <a:solidFill>
                  <a:srgbClr val="FFFF00"/>
                </a:solidFill>
                <a:effectLst>
                  <a:outerShdw blurRad="38100" dist="38100" dir="2700000" algn="tl">
                    <a:srgbClr val="000000">
                      <a:alpha val="43137"/>
                    </a:srgbClr>
                  </a:outerShdw>
                </a:effectLst>
              </a:rPr>
              <a:t> yang </a:t>
            </a:r>
            <a:r>
              <a:rPr lang="en-US" b="1" dirty="0" err="1" smtClean="0">
                <a:solidFill>
                  <a:srgbClr val="FFFF00"/>
                </a:solidFill>
                <a:effectLst>
                  <a:outerShdw blurRad="38100" dist="38100" dir="2700000" algn="tl">
                    <a:srgbClr val="000000">
                      <a:alpha val="43137"/>
                    </a:srgbClr>
                  </a:outerShdw>
                </a:effectLst>
              </a:rPr>
              <a:t>dapat</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dimanfaatkan</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termasuk</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pemanfaatan</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Teknologi</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Informasi</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dan</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Komunikasi</a:t>
            </a:r>
            <a:r>
              <a:rPr lang="en-US" b="1" dirty="0" smtClean="0">
                <a:solidFill>
                  <a:srgbClr val="FFFF00"/>
                </a:solidFill>
                <a:effectLst>
                  <a:outerShdw blurRad="38100" dist="38100" dir="2700000" algn="tl">
                    <a:srgbClr val="000000">
                      <a:alpha val="43137"/>
                    </a:srgbClr>
                  </a:outerShdw>
                </a:effectLst>
              </a:rPr>
              <a:t> (TIK).  </a:t>
            </a:r>
            <a:endParaRPr lang="en-US"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686800" cy="4343400"/>
          </a:xfrm>
          <a:solidFill>
            <a:schemeClr val="bg2">
              <a:lumMod val="40000"/>
              <a:lumOff val="60000"/>
            </a:schemeClr>
          </a:solidFill>
        </p:spPr>
        <p:txBody>
          <a:bodyPr/>
          <a:lstStyle/>
          <a:p>
            <a:pPr algn="ctr">
              <a:buNone/>
            </a:pPr>
            <a:r>
              <a:rPr lang="en-US" sz="8800" b="1" dirty="0" err="1" smtClean="0">
                <a:solidFill>
                  <a:schemeClr val="bg2"/>
                </a:solidFill>
                <a:latin typeface="Aharoni" pitchFamily="2" charset="-79"/>
                <a:cs typeface="Aharoni" pitchFamily="2" charset="-79"/>
              </a:rPr>
              <a:t>T</a:t>
            </a:r>
            <a:r>
              <a:rPr lang="en-US" sz="4000" b="1" dirty="0" err="1" smtClean="0">
                <a:solidFill>
                  <a:schemeClr val="bg2"/>
                </a:solidFill>
                <a:latin typeface="Aharoni" pitchFamily="2" charset="-79"/>
                <a:cs typeface="Aharoni" pitchFamily="2" charset="-79"/>
              </a:rPr>
              <a:t>eknologi</a:t>
            </a:r>
            <a:r>
              <a:rPr lang="en-US" sz="4000" b="1" dirty="0" smtClean="0">
                <a:solidFill>
                  <a:schemeClr val="bg2"/>
                </a:solidFill>
                <a:latin typeface="Aharoni" pitchFamily="2" charset="-79"/>
                <a:cs typeface="Aharoni" pitchFamily="2" charset="-79"/>
              </a:rPr>
              <a:t> </a:t>
            </a:r>
            <a:r>
              <a:rPr lang="en-US" sz="4000" b="1" dirty="0" err="1" smtClean="0">
                <a:solidFill>
                  <a:schemeClr val="bg2"/>
                </a:solidFill>
                <a:latin typeface="Aharoni" pitchFamily="2" charset="-79"/>
                <a:cs typeface="Aharoni" pitchFamily="2" charset="-79"/>
              </a:rPr>
              <a:t>Informasi</a:t>
            </a:r>
            <a:r>
              <a:rPr lang="en-US" sz="4000" b="1" dirty="0" smtClean="0">
                <a:solidFill>
                  <a:schemeClr val="bg2"/>
                </a:solidFill>
                <a:latin typeface="Aharoni" pitchFamily="2" charset="-79"/>
                <a:cs typeface="Aharoni" pitchFamily="2" charset="-79"/>
              </a:rPr>
              <a:t> </a:t>
            </a:r>
            <a:r>
              <a:rPr lang="en-US" sz="4000" b="1" dirty="0" err="1" smtClean="0">
                <a:solidFill>
                  <a:schemeClr val="bg2"/>
                </a:solidFill>
                <a:latin typeface="Aharoni" pitchFamily="2" charset="-79"/>
                <a:cs typeface="Aharoni" pitchFamily="2" charset="-79"/>
              </a:rPr>
              <a:t>dan</a:t>
            </a:r>
            <a:r>
              <a:rPr lang="en-US" sz="4000" b="1" dirty="0" smtClean="0">
                <a:solidFill>
                  <a:schemeClr val="bg2"/>
                </a:solidFill>
                <a:latin typeface="Aharoni" pitchFamily="2" charset="-79"/>
                <a:cs typeface="Aharoni" pitchFamily="2" charset="-79"/>
              </a:rPr>
              <a:t> </a:t>
            </a:r>
            <a:r>
              <a:rPr lang="en-US" sz="4000" b="1" dirty="0" err="1" smtClean="0">
                <a:solidFill>
                  <a:schemeClr val="bg2"/>
                </a:solidFill>
                <a:latin typeface="Aharoni" pitchFamily="2" charset="-79"/>
                <a:cs typeface="Aharoni" pitchFamily="2" charset="-79"/>
              </a:rPr>
              <a:t>Komunikasi</a:t>
            </a:r>
            <a:r>
              <a:rPr lang="en-US" sz="4000" b="1" dirty="0" smtClean="0">
                <a:solidFill>
                  <a:schemeClr val="bg2"/>
                </a:solidFill>
                <a:latin typeface="Aharoni" pitchFamily="2" charset="-79"/>
                <a:cs typeface="Aharoni" pitchFamily="2" charset="-79"/>
              </a:rPr>
              <a:t> (TIK), </a:t>
            </a:r>
            <a:r>
              <a:rPr lang="en-US" sz="4000" b="1" dirty="0" err="1" smtClean="0">
                <a:solidFill>
                  <a:schemeClr val="bg2"/>
                </a:solidFill>
                <a:latin typeface="Aharoni" pitchFamily="2" charset="-79"/>
                <a:cs typeface="Aharoni" pitchFamily="2" charset="-79"/>
              </a:rPr>
              <a:t>atau</a:t>
            </a:r>
            <a:r>
              <a:rPr lang="en-US" sz="4000" b="1" dirty="0" smtClean="0">
                <a:solidFill>
                  <a:schemeClr val="bg2"/>
                </a:solidFill>
                <a:latin typeface="Aharoni" pitchFamily="2" charset="-79"/>
                <a:cs typeface="Aharoni" pitchFamily="2" charset="-79"/>
              </a:rPr>
              <a:t> </a:t>
            </a:r>
            <a:r>
              <a:rPr lang="en-US" sz="4000" b="1" dirty="0" err="1" smtClean="0">
                <a:solidFill>
                  <a:schemeClr val="bg2"/>
                </a:solidFill>
                <a:latin typeface="Aharoni" pitchFamily="2" charset="-79"/>
                <a:cs typeface="Aharoni" pitchFamily="2" charset="-79"/>
              </a:rPr>
              <a:t>dalam</a:t>
            </a:r>
            <a:r>
              <a:rPr lang="en-US" sz="4000" b="1" dirty="0" smtClean="0">
                <a:solidFill>
                  <a:schemeClr val="bg2"/>
                </a:solidFill>
                <a:latin typeface="Aharoni" pitchFamily="2" charset="-79"/>
                <a:cs typeface="Aharoni" pitchFamily="2" charset="-79"/>
              </a:rPr>
              <a:t> </a:t>
            </a:r>
            <a:r>
              <a:rPr lang="en-US" sz="4000" b="1" dirty="0" err="1" smtClean="0">
                <a:solidFill>
                  <a:schemeClr val="bg2"/>
                </a:solidFill>
                <a:latin typeface="Aharoni" pitchFamily="2" charset="-79"/>
                <a:cs typeface="Aharoni" pitchFamily="2" charset="-79"/>
              </a:rPr>
              <a:t>bahasa</a:t>
            </a:r>
            <a:r>
              <a:rPr lang="en-US" sz="4000" b="1" dirty="0" smtClean="0">
                <a:solidFill>
                  <a:schemeClr val="bg2"/>
                </a:solidFill>
                <a:latin typeface="Aharoni" pitchFamily="2" charset="-79"/>
                <a:cs typeface="Aharoni" pitchFamily="2" charset="-79"/>
              </a:rPr>
              <a:t> </a:t>
            </a:r>
            <a:r>
              <a:rPr lang="en-US" sz="4000" b="1" dirty="0" err="1" smtClean="0">
                <a:solidFill>
                  <a:schemeClr val="bg2"/>
                </a:solidFill>
                <a:latin typeface="Aharoni" pitchFamily="2" charset="-79"/>
                <a:cs typeface="Aharoni" pitchFamily="2" charset="-79"/>
              </a:rPr>
              <a:t>Inggris</a:t>
            </a:r>
            <a:r>
              <a:rPr lang="en-US" sz="4000" b="1" dirty="0" smtClean="0">
                <a:solidFill>
                  <a:schemeClr val="bg2"/>
                </a:solidFill>
                <a:latin typeface="Aharoni" pitchFamily="2" charset="-79"/>
                <a:cs typeface="Aharoni" pitchFamily="2" charset="-79"/>
              </a:rPr>
              <a:t> </a:t>
            </a:r>
            <a:r>
              <a:rPr lang="en-US" sz="4000" b="1" dirty="0" err="1" smtClean="0">
                <a:solidFill>
                  <a:schemeClr val="bg2"/>
                </a:solidFill>
                <a:latin typeface="Aharoni" pitchFamily="2" charset="-79"/>
                <a:cs typeface="Aharoni" pitchFamily="2" charset="-79"/>
              </a:rPr>
              <a:t>dikenal</a:t>
            </a:r>
            <a:r>
              <a:rPr lang="en-US" sz="4000" b="1" dirty="0" smtClean="0">
                <a:solidFill>
                  <a:schemeClr val="bg2"/>
                </a:solidFill>
                <a:latin typeface="Aharoni" pitchFamily="2" charset="-79"/>
                <a:cs typeface="Aharoni" pitchFamily="2" charset="-79"/>
              </a:rPr>
              <a:t> </a:t>
            </a:r>
            <a:r>
              <a:rPr lang="en-US" sz="4000" b="1" dirty="0" err="1" smtClean="0">
                <a:solidFill>
                  <a:schemeClr val="bg2"/>
                </a:solidFill>
                <a:latin typeface="Aharoni" pitchFamily="2" charset="-79"/>
                <a:cs typeface="Aharoni" pitchFamily="2" charset="-79"/>
              </a:rPr>
              <a:t>dengan</a:t>
            </a:r>
            <a:r>
              <a:rPr lang="en-US" sz="4000" b="1" dirty="0" smtClean="0">
                <a:solidFill>
                  <a:schemeClr val="bg2"/>
                </a:solidFill>
                <a:latin typeface="Aharoni" pitchFamily="2" charset="-79"/>
                <a:cs typeface="Aharoni" pitchFamily="2" charset="-79"/>
              </a:rPr>
              <a:t> </a:t>
            </a:r>
            <a:r>
              <a:rPr lang="en-US" sz="4000" b="1" dirty="0" err="1" smtClean="0">
                <a:solidFill>
                  <a:schemeClr val="bg2"/>
                </a:solidFill>
                <a:latin typeface="Aharoni" pitchFamily="2" charset="-79"/>
                <a:cs typeface="Aharoni" pitchFamily="2" charset="-79"/>
              </a:rPr>
              <a:t>istilah</a:t>
            </a:r>
            <a:r>
              <a:rPr lang="en-US" sz="4000" b="1" dirty="0" smtClean="0">
                <a:solidFill>
                  <a:schemeClr val="bg2"/>
                </a:solidFill>
                <a:latin typeface="Aharoni" pitchFamily="2" charset="-79"/>
                <a:cs typeface="Aharoni" pitchFamily="2" charset="-79"/>
              </a:rPr>
              <a:t> </a:t>
            </a:r>
            <a:r>
              <a:rPr lang="en-US" sz="4000" b="1" i="1" dirty="0" smtClean="0">
                <a:solidFill>
                  <a:schemeClr val="bg2"/>
                </a:solidFill>
                <a:latin typeface="Aharoni" pitchFamily="2" charset="-79"/>
                <a:cs typeface="Aharoni" pitchFamily="2" charset="-79"/>
              </a:rPr>
              <a:t>Information and Communication Technologies</a:t>
            </a:r>
            <a:r>
              <a:rPr lang="en-US" sz="4000" b="1" dirty="0" smtClean="0">
                <a:solidFill>
                  <a:schemeClr val="bg2"/>
                </a:solidFill>
                <a:latin typeface="Aharoni" pitchFamily="2" charset="-79"/>
                <a:cs typeface="Aharoni" pitchFamily="2" charset="-79"/>
              </a:rPr>
              <a:t> (ICT)</a:t>
            </a:r>
            <a:endParaRPr lang="en-US" sz="4000" b="1" dirty="0">
              <a:solidFill>
                <a:schemeClr val="bg2"/>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591550" cy="4267199"/>
          </a:xfrm>
          <a:solidFill>
            <a:schemeClr val="bg1">
              <a:lumMod val="60000"/>
              <a:lumOff val="40000"/>
            </a:schemeClr>
          </a:solidFill>
        </p:spPr>
        <p:txBody>
          <a:bodyPr/>
          <a:lstStyle/>
          <a:p>
            <a:pPr algn="ctr">
              <a:buNone/>
            </a:pPr>
            <a:r>
              <a:rPr lang="en-US" sz="6000" b="1" dirty="0" smtClean="0">
                <a:solidFill>
                  <a:srgbClr val="FFFF00"/>
                </a:solidFill>
                <a:effectLst>
                  <a:outerShdw blurRad="38100" dist="38100" dir="2700000" algn="tl">
                    <a:srgbClr val="000000">
                      <a:alpha val="43137"/>
                    </a:srgbClr>
                  </a:outerShdw>
                </a:effectLst>
              </a:rPr>
              <a:t>TIK</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mencakup</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dua</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aspek</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yaitu</a:t>
            </a:r>
            <a:r>
              <a:rPr lang="en-US" sz="3200" b="1" dirty="0" smtClean="0">
                <a:solidFill>
                  <a:srgbClr val="FFFF00"/>
                </a:solidFill>
                <a:effectLst>
                  <a:outerShdw blurRad="38100" dist="38100" dir="2700000" algn="tl">
                    <a:srgbClr val="000000">
                      <a:alpha val="43137"/>
                    </a:srgbClr>
                  </a:outerShdw>
                </a:effectLst>
              </a:rPr>
              <a:t> </a:t>
            </a:r>
            <a:r>
              <a:rPr lang="en-US" sz="3200" b="1" u="sng" dirty="0" err="1" smtClean="0">
                <a:solidFill>
                  <a:srgbClr val="FFFF00"/>
                </a:solidFill>
                <a:effectLst>
                  <a:outerShdw blurRad="38100" dist="38100" dir="2700000" algn="tl">
                    <a:srgbClr val="000000">
                      <a:alpha val="43137"/>
                    </a:srgbClr>
                  </a:outerShdw>
                </a:effectLst>
                <a:hlinkClick r:id="rId4"/>
              </a:rPr>
              <a:t>teknologi</a:t>
            </a:r>
            <a:r>
              <a:rPr lang="en-US" sz="3200" b="1" u="sng" dirty="0" smtClean="0">
                <a:solidFill>
                  <a:srgbClr val="FFFF00"/>
                </a:solidFill>
                <a:effectLst>
                  <a:outerShdw blurRad="38100" dist="38100" dir="2700000" algn="tl">
                    <a:srgbClr val="000000">
                      <a:alpha val="43137"/>
                    </a:srgbClr>
                  </a:outerShdw>
                </a:effectLst>
                <a:hlinkClick r:id="rId4"/>
              </a:rPr>
              <a:t> </a:t>
            </a:r>
            <a:r>
              <a:rPr lang="en-US" sz="3200" b="1" u="sng" dirty="0" err="1" smtClean="0">
                <a:solidFill>
                  <a:srgbClr val="FFFF00"/>
                </a:solidFill>
                <a:effectLst>
                  <a:outerShdw blurRad="38100" dist="38100" dir="2700000" algn="tl">
                    <a:srgbClr val="000000">
                      <a:alpha val="43137"/>
                    </a:srgbClr>
                  </a:outerShdw>
                </a:effectLst>
                <a:hlinkClick r:id="rId4"/>
              </a:rPr>
              <a:t>informasi</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dan</a:t>
            </a:r>
            <a:r>
              <a:rPr lang="en-US" sz="3200" b="1" dirty="0" smtClean="0">
                <a:solidFill>
                  <a:srgbClr val="FFFF00"/>
                </a:solidFill>
                <a:effectLst>
                  <a:outerShdw blurRad="38100" dist="38100" dir="2700000" algn="tl">
                    <a:srgbClr val="000000">
                      <a:alpha val="43137"/>
                    </a:srgbClr>
                  </a:outerShdw>
                </a:effectLst>
              </a:rPr>
              <a:t> </a:t>
            </a:r>
            <a:r>
              <a:rPr lang="en-US" sz="3200" b="1" u="sng" dirty="0" err="1" smtClean="0">
                <a:solidFill>
                  <a:srgbClr val="FFFF00"/>
                </a:solidFill>
                <a:effectLst>
                  <a:outerShdw blurRad="38100" dist="38100" dir="2700000" algn="tl">
                    <a:srgbClr val="000000">
                      <a:alpha val="43137"/>
                    </a:srgbClr>
                  </a:outerShdw>
                </a:effectLst>
                <a:hlinkClick r:id="rId5" tooltip="Teknologi komunikasi (halaman belum tersedia)"/>
              </a:rPr>
              <a:t>teknologi</a:t>
            </a:r>
            <a:r>
              <a:rPr lang="en-US" sz="3200" b="1" u="sng" dirty="0" smtClean="0">
                <a:solidFill>
                  <a:srgbClr val="FFFF00"/>
                </a:solidFill>
                <a:effectLst>
                  <a:outerShdw blurRad="38100" dist="38100" dir="2700000" algn="tl">
                    <a:srgbClr val="000000">
                      <a:alpha val="43137"/>
                    </a:srgbClr>
                  </a:outerShdw>
                </a:effectLst>
                <a:hlinkClick r:id="rId5" tooltip="Teknologi komunikasi (halaman belum tersedia)"/>
              </a:rPr>
              <a:t> </a:t>
            </a:r>
            <a:r>
              <a:rPr lang="en-US" sz="3200" b="1" u="sng" dirty="0" err="1" smtClean="0">
                <a:solidFill>
                  <a:srgbClr val="FFFF00"/>
                </a:solidFill>
                <a:effectLst>
                  <a:outerShdw blurRad="38100" dist="38100" dir="2700000" algn="tl">
                    <a:srgbClr val="000000">
                      <a:alpha val="43137"/>
                    </a:srgbClr>
                  </a:outerShdw>
                </a:effectLst>
                <a:hlinkClick r:id="rId5" tooltip="Teknologi komunikasi (halaman belum tersedia)"/>
              </a:rPr>
              <a:t>komunikasi</a:t>
            </a:r>
            <a:r>
              <a:rPr lang="en-US" sz="3200" b="1" dirty="0" smtClean="0">
                <a:solidFill>
                  <a:srgbClr val="FFFF00"/>
                </a:solidFill>
                <a:effectLst>
                  <a:outerShdw blurRad="38100" dist="38100" dir="2700000" algn="tl">
                    <a:srgbClr val="000000">
                      <a:alpha val="43137"/>
                    </a:srgbClr>
                  </a:outerShdw>
                </a:effectLst>
              </a:rPr>
              <a:t>. </a:t>
            </a:r>
            <a:r>
              <a:rPr lang="en-US" sz="3200" b="1" u="sng" dirty="0" err="1" smtClean="0">
                <a:solidFill>
                  <a:srgbClr val="FFFF00"/>
                </a:solidFill>
                <a:effectLst>
                  <a:outerShdw blurRad="38100" dist="38100" dir="2700000" algn="tl">
                    <a:srgbClr val="000000">
                      <a:alpha val="43137"/>
                    </a:srgbClr>
                  </a:outerShdw>
                </a:effectLst>
                <a:hlinkClick r:id="rId6"/>
              </a:rPr>
              <a:t>Teknologi</a:t>
            </a:r>
            <a:r>
              <a:rPr lang="en-US" sz="3200" b="1" dirty="0" smtClean="0">
                <a:solidFill>
                  <a:srgbClr val="FFFF00"/>
                </a:solidFill>
                <a:effectLst>
                  <a:outerShdw blurRad="38100" dist="38100" dir="2700000" algn="tl">
                    <a:srgbClr val="000000">
                      <a:alpha val="43137"/>
                    </a:srgbClr>
                  </a:outerShdw>
                </a:effectLst>
              </a:rPr>
              <a:t> </a:t>
            </a:r>
            <a:r>
              <a:rPr lang="en-US" sz="3200" b="1" u="sng" dirty="0" err="1" smtClean="0">
                <a:solidFill>
                  <a:srgbClr val="FFFF00"/>
                </a:solidFill>
                <a:effectLst>
                  <a:outerShdw blurRad="38100" dist="38100" dir="2700000" algn="tl">
                    <a:srgbClr val="000000">
                      <a:alpha val="43137"/>
                    </a:srgbClr>
                  </a:outerShdw>
                </a:effectLst>
                <a:hlinkClick r:id="rId7"/>
              </a:rPr>
              <a:t>informasi</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meliputi</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segala</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hal</a:t>
            </a:r>
            <a:r>
              <a:rPr lang="en-US" sz="3200" b="1" dirty="0" smtClean="0">
                <a:solidFill>
                  <a:srgbClr val="FFFF00"/>
                </a:solidFill>
                <a:effectLst>
                  <a:outerShdw blurRad="38100" dist="38100" dir="2700000" algn="tl">
                    <a:srgbClr val="000000">
                      <a:alpha val="43137"/>
                    </a:srgbClr>
                  </a:outerShdw>
                </a:effectLst>
              </a:rPr>
              <a:t> yang </a:t>
            </a:r>
            <a:r>
              <a:rPr lang="en-US" sz="3200" b="1" dirty="0" err="1" smtClean="0">
                <a:solidFill>
                  <a:srgbClr val="FFFF00"/>
                </a:solidFill>
                <a:effectLst>
                  <a:outerShdw blurRad="38100" dist="38100" dir="2700000" algn="tl">
                    <a:srgbClr val="000000">
                      <a:alpha val="43137"/>
                    </a:srgbClr>
                  </a:outerShdw>
                </a:effectLst>
              </a:rPr>
              <a:t>berkaitan</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dengan</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proses</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penggunaan</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sebagai</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alat</a:t>
            </a:r>
            <a:r>
              <a:rPr lang="en-US" sz="3200" b="1" dirty="0" smtClean="0">
                <a:solidFill>
                  <a:srgbClr val="FFFF00"/>
                </a:solidFill>
                <a:effectLst>
                  <a:outerShdw blurRad="38100" dist="38100" dir="2700000" algn="tl">
                    <a:srgbClr val="000000">
                      <a:alpha val="43137"/>
                    </a:srgbClr>
                  </a:outerShdw>
                </a:effectLst>
              </a:rPr>
              <a:t> bantu, </a:t>
            </a:r>
            <a:r>
              <a:rPr lang="en-US" sz="3200" b="1" dirty="0" err="1" smtClean="0">
                <a:solidFill>
                  <a:srgbClr val="FFFF00"/>
                </a:solidFill>
                <a:effectLst>
                  <a:outerShdw blurRad="38100" dist="38100" dir="2700000" algn="tl">
                    <a:srgbClr val="000000">
                      <a:alpha val="43137"/>
                    </a:srgbClr>
                  </a:outerShdw>
                </a:effectLst>
              </a:rPr>
              <a:t>manipulasi</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dan</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pengelolaan</a:t>
            </a:r>
            <a:r>
              <a:rPr lang="en-US" sz="3200" b="1" dirty="0" smtClean="0">
                <a:solidFill>
                  <a:srgbClr val="FFFF00"/>
                </a:solidFill>
                <a:effectLst>
                  <a:outerShdw blurRad="38100" dist="38100" dir="2700000" algn="tl">
                    <a:srgbClr val="000000">
                      <a:alpha val="43137"/>
                    </a:srgbClr>
                  </a:outerShdw>
                </a:effectLst>
              </a:rPr>
              <a:t> </a:t>
            </a:r>
            <a:r>
              <a:rPr lang="en-US" sz="3200" b="1" dirty="0" err="1" smtClean="0">
                <a:solidFill>
                  <a:srgbClr val="FFFF00"/>
                </a:solidFill>
                <a:effectLst>
                  <a:outerShdw blurRad="38100" dist="38100" dir="2700000" algn="tl">
                    <a:srgbClr val="000000">
                      <a:alpha val="43137"/>
                    </a:srgbClr>
                  </a:outerShdw>
                </a:effectLst>
              </a:rPr>
              <a:t>informasi</a:t>
            </a:r>
            <a:r>
              <a:rPr lang="en-US" sz="3200" b="1" dirty="0" smtClean="0">
                <a:solidFill>
                  <a:srgbClr val="FFFF00"/>
                </a:solidFill>
                <a:effectLst>
                  <a:outerShdw blurRad="38100" dist="38100" dir="2700000" algn="tl">
                    <a:srgbClr val="000000">
                      <a:alpha val="43137"/>
                    </a:srgbClr>
                  </a:outerShdw>
                </a:effectLst>
              </a:rPr>
              <a:t>. </a:t>
            </a:r>
          </a:p>
          <a:p>
            <a:pPr algn="ctr">
              <a:buNone/>
            </a:pPr>
            <a:endParaRPr lang="en-US" sz="32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anim calcmode="discrete" valueType="clr">
                                      <p:cBhvr override="childStyle">
                                        <p:cTn id="7"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bg/>
                                          </p:spTgt>
                                        </p:tgtEl>
                                        <p:attrNameLst>
                                          <p:attrName>fillcolor</p:attrName>
                                        </p:attrNameLst>
                                      </p:cBhvr>
                                      <p:tavLst>
                                        <p:tav tm="0">
                                          <p:val>
                                            <p:clrVal>
                                              <a:schemeClr val="accent2"/>
                                            </p:clrVal>
                                          </p:val>
                                        </p:tav>
                                        <p:tav tm="50000">
                                          <p:val>
                                            <p:clrVal>
                                              <a:schemeClr val="hlink"/>
                                            </p:clrVal>
                                          </p:val>
                                        </p:tav>
                                      </p:tavLst>
                                    </p:anim>
                                    <p:set>
                                      <p:cBhvr>
                                        <p:cTn id="9" dur="80"/>
                                        <p:tgtEl>
                                          <p:spTgt spid="3">
                                            <p:bg/>
                                          </p:spTgt>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template25">
  <a:themeElements>
    <a:clrScheme name="00001 3">
      <a:dk1>
        <a:srgbClr val="003366"/>
      </a:dk1>
      <a:lt1>
        <a:srgbClr val="DDDDDD"/>
      </a:lt1>
      <a:dk2>
        <a:srgbClr val="6C7572"/>
      </a:dk2>
      <a:lt2>
        <a:srgbClr val="FFFFFF"/>
      </a:lt2>
      <a:accent1>
        <a:srgbClr val="CC0000"/>
      </a:accent1>
      <a:accent2>
        <a:srgbClr val="FF9966"/>
      </a:accent2>
      <a:accent3>
        <a:srgbClr val="BABDBC"/>
      </a:accent3>
      <a:accent4>
        <a:srgbClr val="BDBDBD"/>
      </a:accent4>
      <a:accent5>
        <a:srgbClr val="E2AAAA"/>
      </a:accent5>
      <a:accent6>
        <a:srgbClr val="E78A5C"/>
      </a:accent6>
      <a:hlink>
        <a:srgbClr val="FF5050"/>
      </a:hlink>
      <a:folHlink>
        <a:srgbClr val="969696"/>
      </a:folHlink>
    </a:clrScheme>
    <a:fontScheme name="000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0001 1">
        <a:dk1>
          <a:srgbClr val="003366"/>
        </a:dk1>
        <a:lt1>
          <a:srgbClr val="66CCFF"/>
        </a:lt1>
        <a:dk2>
          <a:srgbClr val="6C7572"/>
        </a:dk2>
        <a:lt2>
          <a:srgbClr val="FFFFFF"/>
        </a:lt2>
        <a:accent1>
          <a:srgbClr val="0066CC"/>
        </a:accent1>
        <a:accent2>
          <a:srgbClr val="DDDDDD"/>
        </a:accent2>
        <a:accent3>
          <a:srgbClr val="BABDBC"/>
        </a:accent3>
        <a:accent4>
          <a:srgbClr val="56AEDA"/>
        </a:accent4>
        <a:accent5>
          <a:srgbClr val="AAB8E2"/>
        </a:accent5>
        <a:accent6>
          <a:srgbClr val="C8C8C8"/>
        </a:accent6>
        <a:hlink>
          <a:srgbClr val="99CCFF"/>
        </a:hlink>
        <a:folHlink>
          <a:srgbClr val="969696"/>
        </a:folHlink>
      </a:clrScheme>
      <a:clrMap bg1="dk2" tx1="lt1" bg2="dk1" tx2="lt2" accent1="accent1" accent2="accent2" accent3="accent3" accent4="accent4" accent5="accent5" accent6="accent6" hlink="hlink" folHlink="folHlink"/>
    </a:extraClrScheme>
    <a:extraClrScheme>
      <a:clrScheme name="00001 2">
        <a:dk1>
          <a:srgbClr val="003366"/>
        </a:dk1>
        <a:lt1>
          <a:srgbClr val="66CCFF"/>
        </a:lt1>
        <a:dk2>
          <a:srgbClr val="6C7572"/>
        </a:dk2>
        <a:lt2>
          <a:srgbClr val="FFFFFF"/>
        </a:lt2>
        <a:accent1>
          <a:srgbClr val="0066CC"/>
        </a:accent1>
        <a:accent2>
          <a:srgbClr val="FF9966"/>
        </a:accent2>
        <a:accent3>
          <a:srgbClr val="BABDBC"/>
        </a:accent3>
        <a:accent4>
          <a:srgbClr val="56AEDA"/>
        </a:accent4>
        <a:accent5>
          <a:srgbClr val="AAB8E2"/>
        </a:accent5>
        <a:accent6>
          <a:srgbClr val="E78A5C"/>
        </a:accent6>
        <a:hlink>
          <a:srgbClr val="FF5050"/>
        </a:hlink>
        <a:folHlink>
          <a:srgbClr val="969696"/>
        </a:folHlink>
      </a:clrScheme>
      <a:clrMap bg1="dk2" tx1="lt1" bg2="dk1" tx2="lt2" accent1="accent1" accent2="accent2" accent3="accent3" accent4="accent4" accent5="accent5" accent6="accent6" hlink="hlink" folHlink="folHlink"/>
    </a:extraClrScheme>
    <a:extraClrScheme>
      <a:clrScheme name="00001 3">
        <a:dk1>
          <a:srgbClr val="003366"/>
        </a:dk1>
        <a:lt1>
          <a:srgbClr val="DDDDDD"/>
        </a:lt1>
        <a:dk2>
          <a:srgbClr val="6C7572"/>
        </a:dk2>
        <a:lt2>
          <a:srgbClr val="FFFFFF"/>
        </a:lt2>
        <a:accent1>
          <a:srgbClr val="CC0000"/>
        </a:accent1>
        <a:accent2>
          <a:srgbClr val="FF9966"/>
        </a:accent2>
        <a:accent3>
          <a:srgbClr val="BABDBC"/>
        </a:accent3>
        <a:accent4>
          <a:srgbClr val="BDBDBD"/>
        </a:accent4>
        <a:accent5>
          <a:srgbClr val="E2AAAA"/>
        </a:accent5>
        <a:accent6>
          <a:srgbClr val="E78A5C"/>
        </a:accent6>
        <a:hlink>
          <a:srgbClr val="FF505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template25</Template>
  <TotalTime>149</TotalTime>
  <Words>932</Words>
  <Application>Microsoft PowerPoint</Application>
  <PresentationFormat>On-screen Show (4:3)</PresentationFormat>
  <Paragraphs>90</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template25</vt:lpstr>
      <vt:lpstr>Technical Information Dimension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Information Dimension</dc:title>
  <dc:creator>Indah</dc:creator>
  <cp:lastModifiedBy>Irvan Dedy</cp:lastModifiedBy>
  <cp:revision>10</cp:revision>
  <dcterms:created xsi:type="dcterms:W3CDTF">2011-03-27T01:17:46Z</dcterms:created>
  <dcterms:modified xsi:type="dcterms:W3CDTF">2011-03-27T06:41:44Z</dcterms:modified>
</cp:coreProperties>
</file>