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95" r:id="rId3"/>
    <p:sldId id="332" r:id="rId4"/>
    <p:sldId id="329" r:id="rId5"/>
    <p:sldId id="330" r:id="rId6"/>
    <p:sldId id="258" r:id="rId7"/>
    <p:sldId id="283" r:id="rId8"/>
    <p:sldId id="296" r:id="rId9"/>
    <p:sldId id="297" r:id="rId10"/>
    <p:sldId id="298" r:id="rId11"/>
    <p:sldId id="299" r:id="rId12"/>
    <p:sldId id="333"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31" r:id="rId42"/>
    <p:sldId id="32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varScale="1">
        <p:scale>
          <a:sx n="73" d="100"/>
          <a:sy n="73" d="100"/>
        </p:scale>
        <p:origin x="-7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7F9E9-B3B6-4C3C-9836-9C7B7BEA7C00}" type="datetimeFigureOut">
              <a:rPr lang="id-ID" smtClean="0"/>
              <a:pPr/>
              <a:t>03/04/2011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9F747-5D92-418F-8EF7-566701464A98}"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21</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22</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23</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24</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25</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26</a:t>
            </a:fld>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27</a:t>
            </a:fld>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28</a:t>
            </a:fld>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29</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30</a:t>
            </a:fld>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31</a:t>
            </a:fld>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32</a:t>
            </a:fld>
            <a:endParaRPr lang="id-I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33</a:t>
            </a:fld>
            <a:endParaRPr lang="id-ID"/>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34</a:t>
            </a:fld>
            <a:endParaRPr lang="id-ID"/>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35</a:t>
            </a:fld>
            <a:endParaRPr lang="id-ID"/>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36</a:t>
            </a:fld>
            <a:endParaRPr lang="id-ID"/>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37</a:t>
            </a:fld>
            <a:endParaRPr lang="id-ID"/>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38</a:t>
            </a:fld>
            <a:endParaRPr lang="id-ID"/>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39</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4</a:t>
            </a:fld>
            <a:endParaRPr lang="id-ID"/>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40</a:t>
            </a:fld>
            <a:endParaRPr lang="id-ID"/>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41</a:t>
            </a:fld>
            <a:endParaRPr lang="id-ID"/>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42</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F09F747-5D92-418F-8EF7-566701464A98}" type="slidenum">
              <a:rPr lang="id-ID" smtClean="0"/>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D53109-C697-4876-80D2-523DCA7986E9}"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53109-C697-4876-80D2-523DCA7986E9}"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53109-C697-4876-80D2-523DCA7986E9}"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53109-C697-4876-80D2-523DCA7986E9}"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53109-C697-4876-80D2-523DCA7986E9}"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D53109-C697-4876-80D2-523DCA7986E9}"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D53109-C697-4876-80D2-523DCA7986E9}" type="datetimeFigureOut">
              <a:rPr lang="en-US" smtClean="0"/>
              <a:pPr/>
              <a:t>4/3/2011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D53109-C697-4876-80D2-523DCA7986E9}" type="datetimeFigureOut">
              <a:rPr lang="en-US" smtClean="0"/>
              <a:pPr/>
              <a:t>4/3/2011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53109-C697-4876-80D2-523DCA7986E9}" type="datetimeFigureOut">
              <a:rPr lang="en-US" smtClean="0"/>
              <a:pPr/>
              <a:t>4/3/2011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53109-C697-4876-80D2-523DCA7986E9}"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53109-C697-4876-80D2-523DCA7986E9}"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6DA4B-EDDD-4E10-939E-FB8972F79E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53109-C697-4876-80D2-523DCA7986E9}" type="datetimeFigureOut">
              <a:rPr lang="en-US" smtClean="0"/>
              <a:pPr/>
              <a:t>4/3/2011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6DA4B-EDDD-4E10-939E-FB8972F79E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stretch>
            <a:fillRect t="3000" b="-8000"/>
          </a:stretch>
        </a:blipFill>
        <a:effectLst/>
      </p:bgPr>
    </p:bg>
    <p:spTree>
      <p:nvGrpSpPr>
        <p:cNvPr id="1" name=""/>
        <p:cNvGrpSpPr/>
        <p:nvPr/>
      </p:nvGrpSpPr>
      <p:grpSpPr>
        <a:xfrm>
          <a:off x="0" y="0"/>
          <a:ext cx="0" cy="0"/>
          <a:chOff x="0" y="0"/>
          <a:chExt cx="0" cy="0"/>
        </a:xfrm>
      </p:grpSpPr>
      <p:pic>
        <p:nvPicPr>
          <p:cNvPr id="4" name="Picture 3"/>
          <p:cNvPicPr/>
          <p:nvPr/>
        </p:nvPicPr>
        <p:blipFill>
          <a:blip r:embed="rId4" cstate="print"/>
          <a:stretch>
            <a:fillRect/>
          </a:stretch>
        </p:blipFill>
        <p:spPr bwMode="auto">
          <a:xfrm>
            <a:off x="0" y="0"/>
            <a:ext cx="2133600" cy="1905000"/>
          </a:xfrm>
          <a:prstGeom prst="rect">
            <a:avLst/>
          </a:prstGeom>
          <a:noFill/>
          <a:ln>
            <a:noFill/>
          </a:ln>
        </p:spPr>
      </p:pic>
      <p:sp>
        <p:nvSpPr>
          <p:cNvPr id="9" name="Rectangle 8"/>
          <p:cNvSpPr/>
          <p:nvPr/>
        </p:nvSpPr>
        <p:spPr>
          <a:xfrm>
            <a:off x="0" y="228600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7200" b="1" spc="50" dirty="0" err="1" smtClean="0">
                <a:ln w="11430"/>
                <a:solidFill>
                  <a:srgbClr val="FFFF00"/>
                </a:solidFill>
                <a:effectLst>
                  <a:outerShdw blurRad="76200" dist="50800" dir="5400000" algn="tl" rotWithShape="0">
                    <a:srgbClr val="000000">
                      <a:alpha val="65000"/>
                    </a:srgbClr>
                  </a:outerShdw>
                </a:effectLst>
                <a:latin typeface="Baskerville Old Face" pitchFamily="18" charset="0"/>
              </a:rPr>
              <a:t>M</a:t>
            </a:r>
            <a:r>
              <a:rPr lang="en-US" sz="7200" b="1" cap="none" spc="50" dirty="0" err="1" smtClean="0">
                <a:ln w="11430"/>
                <a:solidFill>
                  <a:srgbClr val="FFFF00"/>
                </a:solidFill>
                <a:effectLst>
                  <a:outerShdw blurRad="76200" dist="50800" dir="5400000" algn="tl" rotWithShape="0">
                    <a:srgbClr val="000000">
                      <a:alpha val="65000"/>
                    </a:srgbClr>
                  </a:outerShdw>
                </a:effectLst>
                <a:latin typeface="Baskerville Old Face" pitchFamily="18" charset="0"/>
              </a:rPr>
              <a:t>anajemen</a:t>
            </a:r>
            <a:r>
              <a:rPr lang="en-US" sz="7200" b="1" cap="none" spc="50" dirty="0" smtClean="0">
                <a:ln w="11430"/>
                <a:solidFill>
                  <a:srgbClr val="FFFF00"/>
                </a:solidFill>
                <a:effectLst>
                  <a:outerShdw blurRad="76200" dist="50800" dir="5400000" algn="tl" rotWithShape="0">
                    <a:srgbClr val="000000">
                      <a:alpha val="65000"/>
                    </a:srgbClr>
                  </a:outerShdw>
                </a:effectLst>
                <a:latin typeface="Baskerville Old Face" pitchFamily="18" charset="0"/>
              </a:rPr>
              <a:t> </a:t>
            </a:r>
            <a:r>
              <a:rPr lang="id-ID" sz="7200" b="1" spc="50" dirty="0" err="1" smtClean="0">
                <a:ln w="11430"/>
                <a:solidFill>
                  <a:srgbClr val="FFFF00"/>
                </a:solidFill>
                <a:effectLst>
                  <a:outerShdw blurRad="76200" dist="50800" dir="5400000" algn="tl" rotWithShape="0">
                    <a:srgbClr val="000000">
                      <a:alpha val="65000"/>
                    </a:srgbClr>
                  </a:outerShdw>
                </a:effectLst>
                <a:latin typeface="Baskerville Old Face" pitchFamily="18" charset="0"/>
              </a:rPr>
              <a:t>P</a:t>
            </a:r>
            <a:r>
              <a:rPr lang="en-US" sz="7200" b="1" cap="none" spc="50" dirty="0" err="1" smtClean="0">
                <a:ln w="11430"/>
                <a:solidFill>
                  <a:srgbClr val="FFFF00"/>
                </a:solidFill>
                <a:effectLst>
                  <a:outerShdw blurRad="76200" dist="50800" dir="5400000" algn="tl" rotWithShape="0">
                    <a:srgbClr val="000000">
                      <a:alpha val="65000"/>
                    </a:srgbClr>
                  </a:outerShdw>
                </a:effectLst>
                <a:latin typeface="Baskerville Old Face" pitchFamily="18" charset="0"/>
              </a:rPr>
              <a:t>endidikan</a:t>
            </a:r>
            <a:r>
              <a:rPr lang="en-US" sz="7200" b="1" cap="none" spc="50" dirty="0" smtClean="0">
                <a:ln w="11430"/>
                <a:solidFill>
                  <a:srgbClr val="FFFF00"/>
                </a:solidFill>
                <a:effectLst>
                  <a:outerShdw blurRad="76200" dist="50800" dir="5400000" algn="tl" rotWithShape="0">
                    <a:srgbClr val="000000">
                      <a:alpha val="65000"/>
                    </a:srgbClr>
                  </a:outerShdw>
                </a:effectLst>
                <a:latin typeface="Baskerville Old Face" pitchFamily="18" charset="0"/>
              </a:rPr>
              <a:t> </a:t>
            </a:r>
            <a:endParaRPr lang="en-US" sz="7200" b="1" cap="none" spc="50" dirty="0">
              <a:ln w="11430"/>
              <a:solidFill>
                <a:srgbClr val="FFFF00"/>
              </a:solidFill>
              <a:effectLst>
                <a:outerShdw blurRad="76200" dist="50800" dir="5400000" algn="tl" rotWithShape="0">
                  <a:srgbClr val="000000">
                    <a:alpha val="65000"/>
                  </a:srgbClr>
                </a:outerShdw>
              </a:effectLst>
              <a:latin typeface="Baskerville Old Face" pitchFamily="18" charset="0"/>
            </a:endParaRPr>
          </a:p>
        </p:txBody>
      </p:sp>
      <p:sp>
        <p:nvSpPr>
          <p:cNvPr id="12" name="TextBox 11"/>
          <p:cNvSpPr txBox="1"/>
          <p:nvPr/>
        </p:nvSpPr>
        <p:spPr>
          <a:xfrm>
            <a:off x="1752600" y="159603"/>
            <a:ext cx="7239000" cy="830997"/>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PRESENTASI KELOMPOK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a:t>
            </a:r>
            <a:r>
              <a:rPr lang="id-ID"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t>
            </a:r>
            <a:endParaRPr lang="en-US" sz="4800" dirty="0"/>
          </a:p>
        </p:txBody>
      </p:sp>
      <p:sp>
        <p:nvSpPr>
          <p:cNvPr id="14" name="TextBox 13"/>
          <p:cNvSpPr txBox="1"/>
          <p:nvPr/>
        </p:nvSpPr>
        <p:spPr>
          <a:xfrm>
            <a:off x="0" y="4876800"/>
            <a:ext cx="8839200" cy="707886"/>
          </a:xfrm>
          <a:prstGeom prst="rect">
            <a:avLst/>
          </a:prstGeom>
          <a:noFill/>
        </p:spPr>
        <p:txBody>
          <a:bodyPr wrap="square" rtlCol="0">
            <a:spAutoFit/>
          </a:bodyPr>
          <a:lstStyle/>
          <a:p>
            <a:pPr algn="ct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Dr. </a:t>
            </a:r>
            <a:r>
              <a:rPr lang="id-ID"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HJ. CONNIE CHAIRUNNISA, MM</a:t>
            </a:r>
            <a:endPar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
        <p:nvSpPr>
          <p:cNvPr id="15" name="TextBox 14"/>
          <p:cNvSpPr txBox="1"/>
          <p:nvPr/>
        </p:nvSpPr>
        <p:spPr>
          <a:xfrm>
            <a:off x="0" y="5715000"/>
            <a:ext cx="9144000" cy="954107"/>
          </a:xfrm>
          <a:prstGeom prst="rect">
            <a:avLst/>
          </a:prstGeom>
          <a:noFill/>
        </p:spPr>
        <p:txBody>
          <a:bodyPr wrap="square" rtlCol="0">
            <a:spAutoFit/>
          </a:bodyPr>
          <a:lstStyle/>
          <a:p>
            <a:pPr algn="ctr"/>
            <a:r>
              <a:rPr lang="id-ID" sz="2800" b="1" dirty="0" smtClean="0">
                <a:effectLst>
                  <a:outerShdw blurRad="38100" dist="38100" dir="2700000" algn="tl">
                    <a:srgbClr val="000000">
                      <a:alpha val="43137"/>
                    </a:srgbClr>
                  </a:outerShdw>
                </a:effectLst>
              </a:rPr>
              <a:t>MAGISTER ADMINISTRASI PENDIDIKAN </a:t>
            </a:r>
          </a:p>
          <a:p>
            <a:pPr algn="ctr"/>
            <a:r>
              <a:rPr lang="id-ID" sz="2800" b="1" dirty="0" smtClean="0">
                <a:effectLst>
                  <a:outerShdw blurRad="38100" dist="38100" dir="2700000" algn="tl">
                    <a:srgbClr val="000000">
                      <a:alpha val="43137"/>
                    </a:srgbClr>
                  </a:outerShdw>
                </a:effectLst>
              </a:rPr>
              <a:t>MAP 22.2</a:t>
            </a:r>
            <a:endParaRPr lang="id-ID" sz="2800" b="1" dirty="0">
              <a:effectLst>
                <a:outerShdw blurRad="38100" dist="38100" dir="2700000" algn="tl">
                  <a:srgbClr val="000000">
                    <a:alpha val="43137"/>
                  </a:srgbClr>
                </a:outerShdw>
              </a:effectLst>
            </a:endParaRPr>
          </a:p>
        </p:txBody>
      </p:sp>
      <p:sp>
        <p:nvSpPr>
          <p:cNvPr id="7" name="TextBox 6"/>
          <p:cNvSpPr txBox="1"/>
          <p:nvPr/>
        </p:nvSpPr>
        <p:spPr>
          <a:xfrm>
            <a:off x="457200" y="3733800"/>
            <a:ext cx="8153400" cy="646331"/>
          </a:xfrm>
          <a:prstGeom prst="rect">
            <a:avLst/>
          </a:prstGeom>
          <a:noFill/>
        </p:spPr>
        <p:txBody>
          <a:bodyPr wrap="square" rtlCol="0">
            <a:spAutoFit/>
          </a:bodyPr>
          <a:lstStyle/>
          <a:p>
            <a:pPr algn="ctr"/>
            <a:r>
              <a:rPr lang="id-ID"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POLITICAL DIMENSION / DIMENSI POLITIK</a:t>
            </a:r>
            <a:endParaRPr lang="id-ID"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Scale>
                                      <p:cBhvr>
                                        <p:cTn id="19"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5"/>
                                        </p:tgtEl>
                                        <p:attrNameLst>
                                          <p:attrName>ppt_x</p:attrName>
                                          <p:attrName>ppt_y</p:attrName>
                                        </p:attrNameLst>
                                      </p:cBhvr>
                                    </p:animMotion>
                                    <p:animEffect transition="in" filter="fade">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8600"/>
            <a:ext cx="5410200" cy="1107996"/>
          </a:xfrm>
          <a:prstGeom prst="rect">
            <a:avLst/>
          </a:prstGeom>
          <a:noFill/>
        </p:spPr>
        <p:txBody>
          <a:bodyPr wrap="square" rtlCol="0">
            <a:spAutoFit/>
          </a:bodyPr>
          <a:lstStyle/>
          <a:p>
            <a:pPr algn="ctr"/>
            <a:r>
              <a:rPr lang="en-US" sz="6600" b="1" dirty="0" smtClean="0"/>
              <a:t>PEMBAHASAN</a:t>
            </a:r>
            <a:endParaRPr lang="id-ID" sz="6600" dirty="0" smtClean="0"/>
          </a:p>
        </p:txBody>
      </p:sp>
      <p:sp>
        <p:nvSpPr>
          <p:cNvPr id="3" name="TextBox 2"/>
          <p:cNvSpPr txBox="1"/>
          <p:nvPr/>
        </p:nvSpPr>
        <p:spPr>
          <a:xfrm>
            <a:off x="533400" y="3124200"/>
            <a:ext cx="8229600" cy="2677656"/>
          </a:xfrm>
          <a:prstGeom prst="rect">
            <a:avLst/>
          </a:prstGeom>
          <a:noFill/>
        </p:spPr>
        <p:txBody>
          <a:bodyPr wrap="square" rtlCol="0">
            <a:spAutoFit/>
          </a:bodyPr>
          <a:lstStyle/>
          <a:p>
            <a:pPr algn="just"/>
            <a:r>
              <a:rPr lang="fi-FI" sz="2800" dirty="0" smtClean="0"/>
              <a:t>Di dalam ”</a:t>
            </a:r>
            <a:r>
              <a:rPr lang="fi-FI" sz="2800" i="1" dirty="0" smtClean="0"/>
              <a:t>Encyclopedia of Education Research</a:t>
            </a:r>
            <a:r>
              <a:rPr lang="fi-FI" sz="2800" dirty="0" smtClean="0"/>
              <a:t>” dikatakan bahwa administrasi pendidikan adalah proses pengintegrasian kegiatan-kegiatan personil dan pendayagunaan sumber-sumber material yang sesuai sedemikian rupa guna meningkatkan secara efektif perkembangan kualitas manusia</a:t>
            </a:r>
            <a:endParaRPr lang="id-ID" sz="2800" dirty="0"/>
          </a:p>
        </p:txBody>
      </p:sp>
      <p:sp>
        <p:nvSpPr>
          <p:cNvPr id="4" name="TextBox 3"/>
          <p:cNvSpPr txBox="1"/>
          <p:nvPr/>
        </p:nvSpPr>
        <p:spPr>
          <a:xfrm>
            <a:off x="533400" y="2133600"/>
            <a:ext cx="4267200" cy="523220"/>
          </a:xfrm>
          <a:prstGeom prst="rect">
            <a:avLst/>
          </a:prstGeom>
          <a:noFill/>
        </p:spPr>
        <p:txBody>
          <a:bodyPr wrap="square" rtlCol="0">
            <a:spAutoFit/>
          </a:bodyPr>
          <a:lstStyle/>
          <a:p>
            <a:r>
              <a:rPr lang="id-ID" sz="2800" dirty="0" smtClean="0"/>
              <a:t>ADMINISTRASI PENDIDIKAN</a:t>
            </a:r>
            <a:endParaRPr lang="id-ID"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524000"/>
            <a:ext cx="8458200" cy="1384995"/>
          </a:xfrm>
          <a:prstGeom prst="rect">
            <a:avLst/>
          </a:prstGeom>
          <a:noFill/>
        </p:spPr>
        <p:txBody>
          <a:bodyPr wrap="square" rtlCol="0">
            <a:spAutoFit/>
          </a:bodyPr>
          <a:lstStyle/>
          <a:p>
            <a:pPr algn="just"/>
            <a:r>
              <a:rPr lang="id-ID" sz="2800" dirty="0" smtClean="0"/>
              <a:t>Dimensi politik berkaitan dengan otoritas, kekuasaan dan pengaruh, termasuk di dalamnya negosiasi untuk memecahkan konflik-konflik dan isu-isu pendidikan. </a:t>
            </a:r>
          </a:p>
        </p:txBody>
      </p:sp>
      <p:sp>
        <p:nvSpPr>
          <p:cNvPr id="3" name="TextBox 2"/>
          <p:cNvSpPr txBox="1"/>
          <p:nvPr/>
        </p:nvSpPr>
        <p:spPr>
          <a:xfrm>
            <a:off x="381000" y="609600"/>
            <a:ext cx="4267200" cy="707886"/>
          </a:xfrm>
          <a:prstGeom prst="rect">
            <a:avLst/>
          </a:prstGeom>
          <a:noFill/>
        </p:spPr>
        <p:txBody>
          <a:bodyPr wrap="square" rtlCol="0">
            <a:spAutoFit/>
          </a:bodyPr>
          <a:lstStyle/>
          <a:p>
            <a:r>
              <a:rPr lang="id-ID" sz="4000" dirty="0" smtClean="0"/>
              <a:t>DIMENSI POLITIK</a:t>
            </a:r>
            <a:endParaRPr lang="id-ID" sz="4000" dirty="0"/>
          </a:p>
        </p:txBody>
      </p:sp>
      <p:sp>
        <p:nvSpPr>
          <p:cNvPr id="4" name="TextBox 3"/>
          <p:cNvSpPr txBox="1"/>
          <p:nvPr/>
        </p:nvSpPr>
        <p:spPr>
          <a:xfrm>
            <a:off x="381000" y="3429000"/>
            <a:ext cx="8458200" cy="461665"/>
          </a:xfrm>
          <a:prstGeom prst="rect">
            <a:avLst/>
          </a:prstGeom>
          <a:noFill/>
        </p:spPr>
        <p:txBody>
          <a:bodyPr wrap="square" rtlCol="0">
            <a:spAutoFit/>
          </a:bodyPr>
          <a:lstStyle/>
          <a:p>
            <a:pPr algn="ctr"/>
            <a:r>
              <a:rPr lang="id-ID" sz="2400" dirty="0" smtClean="0"/>
              <a:t>    Keberhasilan dalam mengendalikan aspek politik ini </a:t>
            </a:r>
          </a:p>
        </p:txBody>
      </p:sp>
      <p:sp>
        <p:nvSpPr>
          <p:cNvPr id="5" name="TextBox 4"/>
          <p:cNvSpPr txBox="1"/>
          <p:nvPr/>
        </p:nvSpPr>
        <p:spPr>
          <a:xfrm>
            <a:off x="381000" y="5257800"/>
            <a:ext cx="8305800" cy="830997"/>
          </a:xfrm>
          <a:prstGeom prst="rect">
            <a:avLst/>
          </a:prstGeom>
          <a:noFill/>
        </p:spPr>
        <p:txBody>
          <a:bodyPr wrap="square" rtlCol="0">
            <a:spAutoFit/>
          </a:bodyPr>
          <a:lstStyle/>
          <a:p>
            <a:pPr algn="ctr">
              <a:buFont typeface="Wingdings" pitchFamily="2" charset="2"/>
              <a:buChar char="Ø"/>
            </a:pPr>
            <a:r>
              <a:rPr lang="id-ID" sz="2400" dirty="0" smtClean="0"/>
              <a:t>Ditunjukkan oleh adanya serangkaian kebijakan di mana kebijakan yang kemudian melengkapi kebijakan sebelumnya.</a:t>
            </a:r>
            <a:endParaRPr lang="id-ID" sz="2400" dirty="0"/>
          </a:p>
        </p:txBody>
      </p:sp>
      <p:sp>
        <p:nvSpPr>
          <p:cNvPr id="6" name="TextBox 5"/>
          <p:cNvSpPr txBox="1"/>
          <p:nvPr/>
        </p:nvSpPr>
        <p:spPr>
          <a:xfrm>
            <a:off x="381000" y="3886200"/>
            <a:ext cx="8534400" cy="1200329"/>
          </a:xfrm>
          <a:prstGeom prst="rect">
            <a:avLst/>
          </a:prstGeom>
          <a:noFill/>
        </p:spPr>
        <p:txBody>
          <a:bodyPr wrap="square" rtlCol="0">
            <a:spAutoFit/>
          </a:bodyPr>
          <a:lstStyle/>
          <a:p>
            <a:pPr algn="ctr">
              <a:buFont typeface="Wingdings" pitchFamily="2" charset="2"/>
              <a:buChar char="Ø"/>
            </a:pPr>
            <a:r>
              <a:rPr lang="id-ID" sz="2400" dirty="0" smtClean="0"/>
              <a:t> Ditunjukkan dengan adanya    berbagai kebijakan tetapi satu kebijakan dengan yang lain    saling melengkapi, menuju arah tunggal: meningkatkan kemajuan pendidikan</a:t>
            </a:r>
            <a:endParaRPr lang="id-ID"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609600"/>
            <a:ext cx="8534400" cy="1323439"/>
          </a:xfrm>
          <a:prstGeom prst="rect">
            <a:avLst/>
          </a:prstGeom>
          <a:noFill/>
        </p:spPr>
        <p:txBody>
          <a:bodyPr wrap="square" rtlCol="0">
            <a:spAutoFit/>
          </a:bodyPr>
          <a:lstStyle/>
          <a:p>
            <a:pPr algn="ctr"/>
            <a:r>
              <a:rPr lang="id-ID" sz="4000" b="1" dirty="0" smtClean="0">
                <a:solidFill>
                  <a:srgbClr val="FF0000"/>
                </a:solidFill>
                <a:effectLst>
                  <a:outerShdw blurRad="38100" dist="38100" dir="2700000" algn="tl">
                    <a:srgbClr val="000000">
                      <a:alpha val="43137"/>
                    </a:srgbClr>
                  </a:outerShdw>
                </a:effectLst>
              </a:rPr>
              <a:t>KENTALNYA DIMENSI POLITIK DALAM DESENTRALISASI PENDIDIKAN</a:t>
            </a:r>
            <a:endParaRPr lang="id-ID" sz="4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81000" y="2251770"/>
            <a:ext cx="8305800" cy="3539430"/>
          </a:xfrm>
          <a:prstGeom prst="rect">
            <a:avLst/>
          </a:prstGeom>
          <a:noFill/>
        </p:spPr>
        <p:txBody>
          <a:bodyPr wrap="square" rtlCol="0">
            <a:spAutoFit/>
          </a:bodyPr>
          <a:lstStyle/>
          <a:p>
            <a:pPr marL="342900" indent="-342900">
              <a:buFont typeface="+mj-lt"/>
              <a:buAutoNum type="arabicPeriod"/>
            </a:pPr>
            <a:r>
              <a:rPr lang="id-ID" sz="3200" dirty="0" smtClean="0"/>
              <a:t>Pemersatu nilai-nilai </a:t>
            </a:r>
            <a:r>
              <a:rPr lang="id-ID" sz="3200" dirty="0" smtClean="0"/>
              <a:t>bangsa</a:t>
            </a:r>
          </a:p>
          <a:p>
            <a:pPr marL="342900" indent="-342900">
              <a:buFont typeface="+mj-lt"/>
              <a:buAutoNum type="arabicPeriod"/>
            </a:pPr>
            <a:endParaRPr lang="id-ID" sz="3200" dirty="0" smtClean="0"/>
          </a:p>
          <a:p>
            <a:pPr marL="342900" indent="-342900">
              <a:buFont typeface="+mj-lt"/>
              <a:buAutoNum type="arabicPeriod"/>
            </a:pPr>
            <a:r>
              <a:rPr lang="id-ID" sz="3200" dirty="0" smtClean="0"/>
              <a:t>Sumber kekuatan </a:t>
            </a:r>
            <a:r>
              <a:rPr lang="id-ID" sz="3200" dirty="0" smtClean="0"/>
              <a:t>politik</a:t>
            </a:r>
          </a:p>
          <a:p>
            <a:pPr marL="342900" indent="-342900">
              <a:buFont typeface="+mj-lt"/>
              <a:buAutoNum type="arabicPeriod"/>
            </a:pPr>
            <a:endParaRPr lang="id-ID" sz="3200" dirty="0" smtClean="0"/>
          </a:p>
          <a:p>
            <a:pPr marL="342900" indent="-342900">
              <a:buFont typeface="+mj-lt"/>
              <a:buAutoNum type="arabicPeriod"/>
            </a:pPr>
            <a:r>
              <a:rPr lang="id-ID" sz="3200" dirty="0" smtClean="0"/>
              <a:t>Wahana untuk menggunakan </a:t>
            </a:r>
            <a:r>
              <a:rPr lang="id-ID" sz="3200" dirty="0" smtClean="0"/>
              <a:t>kekuasaan</a:t>
            </a:r>
          </a:p>
          <a:p>
            <a:pPr marL="342900" indent="-342900">
              <a:buFont typeface="+mj-lt"/>
              <a:buAutoNum type="arabicPeriod"/>
            </a:pPr>
            <a:endParaRPr lang="id-ID" sz="3200" dirty="0" smtClean="0"/>
          </a:p>
          <a:p>
            <a:pPr marL="342900" indent="-342900">
              <a:buFont typeface="+mj-lt"/>
              <a:buAutoNum type="arabicPeriod"/>
            </a:pPr>
            <a:r>
              <a:rPr lang="id-ID" sz="3200" dirty="0" smtClean="0"/>
              <a:t>Senjata politik</a:t>
            </a:r>
            <a:endParaRPr lang="id-ID"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686800" cy="830997"/>
          </a:xfrm>
          <a:prstGeom prst="rect">
            <a:avLst/>
          </a:prstGeom>
          <a:noFill/>
        </p:spPr>
        <p:txBody>
          <a:bodyPr wrap="square" rtlCol="0">
            <a:spAutoFit/>
          </a:bodyPr>
          <a:lstStyle/>
          <a:p>
            <a:pPr marL="0" lvl="1"/>
            <a:r>
              <a:rPr lang="en-US" sz="4800" b="1" dirty="0" err="1" smtClean="0"/>
              <a:t>Ideologi</a:t>
            </a:r>
            <a:r>
              <a:rPr lang="en-US" sz="4800" b="1" dirty="0" smtClean="0"/>
              <a:t> </a:t>
            </a:r>
            <a:r>
              <a:rPr lang="en-US" sz="4800" b="1" dirty="0" err="1" smtClean="0"/>
              <a:t>dan</a:t>
            </a:r>
            <a:r>
              <a:rPr lang="en-US" sz="4800" b="1" dirty="0" smtClean="0"/>
              <a:t> </a:t>
            </a:r>
            <a:r>
              <a:rPr lang="en-US" sz="4800" b="1" dirty="0" err="1" smtClean="0"/>
              <a:t>Pendidikan</a:t>
            </a:r>
            <a:r>
              <a:rPr lang="en-US" sz="4800" b="1" dirty="0" smtClean="0"/>
              <a:t> </a:t>
            </a:r>
            <a:r>
              <a:rPr lang="en-US" sz="4800" b="1" dirty="0" err="1" smtClean="0"/>
              <a:t>Nasional</a:t>
            </a:r>
            <a:endParaRPr lang="id-ID" sz="4400" dirty="0" smtClean="0"/>
          </a:p>
        </p:txBody>
      </p:sp>
      <p:sp>
        <p:nvSpPr>
          <p:cNvPr id="3" name="TextBox 2"/>
          <p:cNvSpPr txBox="1"/>
          <p:nvPr/>
        </p:nvSpPr>
        <p:spPr>
          <a:xfrm>
            <a:off x="381000" y="1219200"/>
            <a:ext cx="8305800" cy="707886"/>
          </a:xfrm>
          <a:prstGeom prst="rect">
            <a:avLst/>
          </a:prstGeom>
          <a:noFill/>
        </p:spPr>
        <p:txBody>
          <a:bodyPr wrap="square" rtlCol="0">
            <a:spAutoFit/>
          </a:bodyPr>
          <a:lstStyle/>
          <a:p>
            <a:r>
              <a:rPr lang="id-ID" sz="2000" dirty="0" smtClean="0"/>
              <a:t>Terry Eagleton mengumpulkan berbagai definisi mengenai ideologi dalam buku  Ideology An Introduction. </a:t>
            </a:r>
          </a:p>
        </p:txBody>
      </p:sp>
      <p:sp>
        <p:nvSpPr>
          <p:cNvPr id="7" name="TextBox 6"/>
          <p:cNvSpPr txBox="1"/>
          <p:nvPr/>
        </p:nvSpPr>
        <p:spPr>
          <a:xfrm>
            <a:off x="457200" y="2056686"/>
            <a:ext cx="4038600" cy="4247317"/>
          </a:xfrm>
          <a:prstGeom prst="rect">
            <a:avLst/>
          </a:prstGeom>
          <a:noFill/>
        </p:spPr>
        <p:txBody>
          <a:bodyPr wrap="square" rtlCol="0">
            <a:spAutoFit/>
          </a:bodyPr>
          <a:lstStyle/>
          <a:p>
            <a:pPr marL="342900" lvl="0" indent="-342900" algn="just">
              <a:buAutoNum type="arabicPeriod"/>
            </a:pPr>
            <a:r>
              <a:rPr lang="en-US" dirty="0" err="1" smtClean="0"/>
              <a:t>Ideologi</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proses</a:t>
            </a:r>
            <a:r>
              <a:rPr lang="en-US" dirty="0" smtClean="0"/>
              <a:t> </a:t>
            </a:r>
            <a:r>
              <a:rPr lang="en-US" dirty="0" err="1" smtClean="0"/>
              <a:t>produksi</a:t>
            </a:r>
            <a:r>
              <a:rPr lang="en-US" dirty="0" smtClean="0"/>
              <a:t> </a:t>
            </a:r>
            <a:r>
              <a:rPr lang="en-US" dirty="0" err="1" smtClean="0"/>
              <a:t>dari</a:t>
            </a:r>
            <a:r>
              <a:rPr lang="en-US" dirty="0" smtClean="0"/>
              <a:t> </a:t>
            </a:r>
            <a:r>
              <a:rPr lang="en-US" dirty="0" err="1" smtClean="0"/>
              <a:t>arti</a:t>
            </a:r>
            <a:r>
              <a:rPr lang="en-US" dirty="0" smtClean="0"/>
              <a:t>, </a:t>
            </a:r>
            <a:r>
              <a:rPr lang="en-US" dirty="0" smtClean="0"/>
              <a:t>lamb</a:t>
            </a:r>
            <a:r>
              <a:rPr lang="id-ID" dirty="0" smtClean="0"/>
              <a:t>a</a:t>
            </a:r>
            <a:r>
              <a:rPr lang="en-US" dirty="0" err="1" smtClean="0"/>
              <a:t>ng</a:t>
            </a:r>
            <a:r>
              <a:rPr lang="en-US" dirty="0" smtClean="0"/>
              <a:t>, </a:t>
            </a:r>
            <a:r>
              <a:rPr lang="en-US" dirty="0" err="1" smtClean="0"/>
              <a:t>dan</a:t>
            </a:r>
            <a:r>
              <a:rPr lang="en-US" dirty="0" smtClean="0"/>
              <a:t> </a:t>
            </a:r>
            <a:r>
              <a:rPr lang="en-US" dirty="0" err="1" smtClean="0"/>
              <a:t>nilai-nilai</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sosial</a:t>
            </a:r>
            <a:endParaRPr lang="id-ID" dirty="0" smtClean="0"/>
          </a:p>
          <a:p>
            <a:pPr marL="342900" indent="-342900" algn="just">
              <a:buFontTx/>
              <a:buAutoNum type="arabicPeriod"/>
            </a:pPr>
            <a:r>
              <a:rPr lang="en-US" dirty="0" err="1" smtClean="0"/>
              <a:t>Ideologi</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kumpulan</a:t>
            </a:r>
            <a:r>
              <a:rPr lang="en-US" dirty="0" smtClean="0"/>
              <a:t> </a:t>
            </a:r>
            <a:r>
              <a:rPr lang="en-US" dirty="0" err="1" smtClean="0"/>
              <a:t>ide</a:t>
            </a:r>
            <a:r>
              <a:rPr lang="en-US" dirty="0" smtClean="0"/>
              <a:t> yang </a:t>
            </a:r>
            <a:r>
              <a:rPr lang="en-US" dirty="0" err="1" smtClean="0"/>
              <a:t>merupakan</a:t>
            </a:r>
            <a:r>
              <a:rPr lang="en-US" dirty="0" smtClean="0"/>
              <a:t> </a:t>
            </a:r>
            <a:r>
              <a:rPr lang="en-US" dirty="0" err="1" smtClean="0"/>
              <a:t>karakteristik</a:t>
            </a:r>
            <a:r>
              <a:rPr lang="en-US" dirty="0" smtClean="0"/>
              <a:t> </a:t>
            </a:r>
            <a:r>
              <a:rPr lang="en-US" dirty="0" err="1" smtClean="0"/>
              <a:t>dari</a:t>
            </a:r>
            <a:r>
              <a:rPr lang="en-US" dirty="0" smtClean="0"/>
              <a:t> </a:t>
            </a:r>
            <a:r>
              <a:rPr lang="en-US" dirty="0" err="1" smtClean="0"/>
              <a:t>suatu</a:t>
            </a:r>
            <a:r>
              <a:rPr lang="en-US" dirty="0" smtClean="0"/>
              <a:t> </a:t>
            </a:r>
            <a:r>
              <a:rPr lang="en-US" dirty="0" err="1" smtClean="0"/>
              <a:t>kelompok</a:t>
            </a:r>
            <a:r>
              <a:rPr lang="en-US" dirty="0" smtClean="0"/>
              <a:t> </a:t>
            </a:r>
            <a:r>
              <a:rPr lang="en-US" dirty="0" err="1" smtClean="0"/>
              <a:t>sosial</a:t>
            </a:r>
            <a:r>
              <a:rPr lang="en-US" dirty="0" smtClean="0"/>
              <a:t> </a:t>
            </a:r>
            <a:r>
              <a:rPr lang="en-US" dirty="0" err="1" smtClean="0"/>
              <a:t>atau</a:t>
            </a:r>
            <a:r>
              <a:rPr lang="en-US" dirty="0" smtClean="0"/>
              <a:t> </a:t>
            </a:r>
            <a:r>
              <a:rPr lang="en-US" dirty="0" err="1" smtClean="0"/>
              <a:t>kelas</a:t>
            </a:r>
            <a:endParaRPr lang="id-ID" dirty="0" smtClean="0"/>
          </a:p>
          <a:p>
            <a:pPr marL="342900" indent="-342900" algn="just">
              <a:buFontTx/>
              <a:buAutoNum type="arabicPeriod"/>
            </a:pPr>
            <a:r>
              <a:rPr lang="en-US" dirty="0" err="1" smtClean="0"/>
              <a:t>Ideologi</a:t>
            </a:r>
            <a:r>
              <a:rPr lang="en-US" dirty="0" smtClean="0"/>
              <a:t> </a:t>
            </a:r>
            <a:r>
              <a:rPr lang="en-US" dirty="0" err="1" smtClean="0"/>
              <a:t>merupakan</a:t>
            </a:r>
            <a:r>
              <a:rPr lang="en-US" dirty="0" smtClean="0"/>
              <a:t> </a:t>
            </a:r>
            <a:r>
              <a:rPr lang="en-US" dirty="0" err="1" smtClean="0"/>
              <a:t>ide-ide</a:t>
            </a:r>
            <a:r>
              <a:rPr lang="en-US" dirty="0" smtClean="0"/>
              <a:t> yang </a:t>
            </a:r>
            <a:r>
              <a:rPr lang="en-US" dirty="0" err="1" smtClean="0"/>
              <a:t>membantu</a:t>
            </a:r>
            <a:r>
              <a:rPr lang="en-US" dirty="0" smtClean="0"/>
              <a:t> </a:t>
            </a:r>
            <a:r>
              <a:rPr lang="en-US" dirty="0" err="1" smtClean="0"/>
              <a:t>untuk</a:t>
            </a:r>
            <a:r>
              <a:rPr lang="en-US" dirty="0" smtClean="0"/>
              <a:t> </a:t>
            </a:r>
            <a:r>
              <a:rPr lang="en-US" dirty="0" err="1" smtClean="0"/>
              <a:t>melegitimasi</a:t>
            </a:r>
            <a:r>
              <a:rPr lang="en-US" dirty="0" smtClean="0"/>
              <a:t> </a:t>
            </a:r>
            <a:r>
              <a:rPr lang="en-US" dirty="0" err="1" smtClean="0"/>
              <a:t>kekuasaan</a:t>
            </a:r>
            <a:r>
              <a:rPr lang="en-US" dirty="0" smtClean="0"/>
              <a:t> </a:t>
            </a:r>
            <a:r>
              <a:rPr lang="en-US" dirty="0" err="1" smtClean="0"/>
              <a:t>politik</a:t>
            </a:r>
            <a:r>
              <a:rPr lang="en-US" dirty="0" smtClean="0"/>
              <a:t> yang </a:t>
            </a:r>
            <a:r>
              <a:rPr lang="en-US" dirty="0" err="1" smtClean="0"/>
              <a:t>dominan</a:t>
            </a:r>
            <a:endParaRPr lang="id-ID" dirty="0" smtClean="0"/>
          </a:p>
          <a:p>
            <a:pPr marL="342900" indent="-342900" algn="just">
              <a:buFontTx/>
              <a:buAutoNum type="arabicPeriod"/>
            </a:pPr>
            <a:r>
              <a:rPr lang="en-US" dirty="0" err="1" smtClean="0"/>
              <a:t>Ideologi</a:t>
            </a:r>
            <a:r>
              <a:rPr lang="en-US" dirty="0" smtClean="0"/>
              <a:t> yang </a:t>
            </a:r>
            <a:r>
              <a:rPr lang="en-US" dirty="0" err="1" smtClean="0"/>
              <a:t>merupakan</a:t>
            </a:r>
            <a:r>
              <a:rPr lang="en-US" dirty="0" smtClean="0"/>
              <a:t> </a:t>
            </a:r>
            <a:r>
              <a:rPr lang="en-US" dirty="0" err="1" smtClean="0"/>
              <a:t>ide-ide</a:t>
            </a:r>
            <a:r>
              <a:rPr lang="en-US" dirty="0" smtClean="0"/>
              <a:t> </a:t>
            </a:r>
            <a:r>
              <a:rPr lang="en-US" dirty="0" err="1" smtClean="0"/>
              <a:t>palsu</a:t>
            </a:r>
            <a:r>
              <a:rPr lang="en-US" dirty="0" smtClean="0"/>
              <a:t> </a:t>
            </a:r>
            <a:r>
              <a:rPr lang="en-US" dirty="0" err="1" smtClean="0"/>
              <a:t>untuk</a:t>
            </a:r>
            <a:r>
              <a:rPr lang="en-US" dirty="0" smtClean="0"/>
              <a:t> </a:t>
            </a:r>
            <a:r>
              <a:rPr lang="en-US" dirty="0" err="1" smtClean="0"/>
              <a:t>melegitimasi</a:t>
            </a:r>
            <a:r>
              <a:rPr lang="en-US" dirty="0" smtClean="0"/>
              <a:t> </a:t>
            </a:r>
            <a:r>
              <a:rPr lang="en-US" dirty="0" err="1" smtClean="0"/>
              <a:t>kekuasaan</a:t>
            </a:r>
            <a:r>
              <a:rPr lang="en-US" dirty="0" smtClean="0"/>
              <a:t> </a:t>
            </a:r>
            <a:r>
              <a:rPr lang="en-US" dirty="0" err="1" smtClean="0"/>
              <a:t>politik</a:t>
            </a:r>
            <a:r>
              <a:rPr lang="en-US" dirty="0" smtClean="0"/>
              <a:t> yang </a:t>
            </a:r>
            <a:r>
              <a:rPr lang="en-US" dirty="0" err="1" smtClean="0"/>
              <a:t>dominan</a:t>
            </a:r>
            <a:endParaRPr lang="id-ID" dirty="0" smtClean="0"/>
          </a:p>
          <a:p>
            <a:pPr marL="342900" indent="-342900" algn="just">
              <a:buFontTx/>
              <a:buAutoNum type="arabicPeriod"/>
            </a:pPr>
            <a:r>
              <a:rPr lang="en-US" dirty="0" err="1" smtClean="0"/>
              <a:t>Ideologi</a:t>
            </a:r>
            <a:r>
              <a:rPr lang="en-US" dirty="0" smtClean="0"/>
              <a:t> </a:t>
            </a:r>
            <a:r>
              <a:rPr lang="en-US" dirty="0" err="1" smtClean="0"/>
              <a:t>merupakan</a:t>
            </a:r>
            <a:r>
              <a:rPr lang="en-US" dirty="0" smtClean="0"/>
              <a:t> </a:t>
            </a:r>
            <a:r>
              <a:rPr lang="en-US" dirty="0" err="1" smtClean="0"/>
              <a:t>bentuk-bentuk</a:t>
            </a:r>
            <a:r>
              <a:rPr lang="en-US" dirty="0" smtClean="0"/>
              <a:t> </a:t>
            </a:r>
            <a:r>
              <a:rPr lang="en-US" dirty="0" err="1" smtClean="0"/>
              <a:t>pemikiran</a:t>
            </a:r>
            <a:r>
              <a:rPr lang="en-US" dirty="0" smtClean="0"/>
              <a:t> yang </a:t>
            </a:r>
            <a:r>
              <a:rPr lang="en-US" dirty="0" err="1" smtClean="0"/>
              <a:t>di</a:t>
            </a:r>
            <a:r>
              <a:rPr lang="en-US" dirty="0" smtClean="0"/>
              <a:t> </a:t>
            </a:r>
            <a:r>
              <a:rPr lang="en-US" dirty="0" err="1" smtClean="0"/>
              <a:t>motivasikan</a:t>
            </a:r>
            <a:r>
              <a:rPr lang="en-US" dirty="0" smtClean="0"/>
              <a:t> </a:t>
            </a:r>
            <a:r>
              <a:rPr lang="en-US" dirty="0" err="1" smtClean="0"/>
              <a:t>oleh</a:t>
            </a:r>
            <a:r>
              <a:rPr lang="en-US" dirty="0" smtClean="0"/>
              <a:t> </a:t>
            </a:r>
            <a:r>
              <a:rPr lang="en-US" dirty="0" err="1" smtClean="0"/>
              <a:t>kepentingan-kepentingan</a:t>
            </a:r>
            <a:r>
              <a:rPr lang="en-US" dirty="0" smtClean="0"/>
              <a:t> so</a:t>
            </a:r>
            <a:r>
              <a:rPr lang="id-ID" dirty="0" smtClean="0"/>
              <a:t>si</a:t>
            </a:r>
            <a:r>
              <a:rPr lang="en-US" dirty="0" smtClean="0"/>
              <a:t>al</a:t>
            </a:r>
            <a:endParaRPr lang="id-ID" dirty="0" smtClean="0"/>
          </a:p>
        </p:txBody>
      </p:sp>
      <p:sp>
        <p:nvSpPr>
          <p:cNvPr id="8" name="TextBox 7"/>
          <p:cNvSpPr txBox="1"/>
          <p:nvPr/>
        </p:nvSpPr>
        <p:spPr>
          <a:xfrm>
            <a:off x="4800600" y="2133600"/>
            <a:ext cx="4114800" cy="3416320"/>
          </a:xfrm>
          <a:prstGeom prst="rect">
            <a:avLst/>
          </a:prstGeom>
          <a:noFill/>
        </p:spPr>
        <p:txBody>
          <a:bodyPr wrap="square" rtlCol="0">
            <a:spAutoFit/>
          </a:bodyPr>
          <a:lstStyle/>
          <a:p>
            <a:pPr marL="342900" lvl="0" indent="-342900" algn="just">
              <a:buFont typeface="+mj-lt"/>
              <a:buAutoNum type="arabicPeriod" startAt="6"/>
            </a:pPr>
            <a:r>
              <a:rPr lang="en-US" dirty="0" err="1" smtClean="0"/>
              <a:t>Ideologi</a:t>
            </a:r>
            <a:r>
              <a:rPr lang="en-US" dirty="0" smtClean="0"/>
              <a:t> </a:t>
            </a:r>
            <a:r>
              <a:rPr lang="en-US" dirty="0" err="1" smtClean="0"/>
              <a:t>adalah</a:t>
            </a:r>
            <a:r>
              <a:rPr lang="en-US" dirty="0" smtClean="0"/>
              <a:t>  </a:t>
            </a:r>
            <a:r>
              <a:rPr lang="en-US" dirty="0" err="1" smtClean="0"/>
              <a:t>pemikiran</a:t>
            </a:r>
            <a:r>
              <a:rPr lang="en-US" dirty="0" smtClean="0"/>
              <a:t> </a:t>
            </a:r>
            <a:r>
              <a:rPr lang="en-US" dirty="0" err="1" smtClean="0"/>
              <a:t>identitas</a:t>
            </a:r>
            <a:endParaRPr lang="id-ID" dirty="0" smtClean="0"/>
          </a:p>
          <a:p>
            <a:pPr marL="342900" lvl="0" indent="-342900" algn="just">
              <a:buFont typeface="+mj-lt"/>
              <a:buAutoNum type="arabicPeriod" startAt="6"/>
            </a:pPr>
            <a:r>
              <a:rPr lang="en-US" dirty="0" err="1" smtClean="0"/>
              <a:t>Ideologi</a:t>
            </a:r>
            <a:r>
              <a:rPr lang="en-US" dirty="0" smtClean="0"/>
              <a:t> </a:t>
            </a:r>
            <a:r>
              <a:rPr lang="en-US" dirty="0" err="1" smtClean="0"/>
              <a:t>adalah</a:t>
            </a:r>
            <a:r>
              <a:rPr lang="en-US" dirty="0" smtClean="0"/>
              <a:t> </a:t>
            </a:r>
            <a:r>
              <a:rPr lang="en-US" dirty="0" err="1" smtClean="0"/>
              <a:t>ilusi</a:t>
            </a:r>
            <a:r>
              <a:rPr lang="en-US" dirty="0" smtClean="0"/>
              <a:t> </a:t>
            </a:r>
            <a:r>
              <a:rPr lang="en-US" dirty="0" err="1" smtClean="0"/>
              <a:t>sosial</a:t>
            </a:r>
            <a:r>
              <a:rPr lang="en-US" dirty="0" smtClean="0"/>
              <a:t> yang </a:t>
            </a:r>
            <a:r>
              <a:rPr lang="id-ID" dirty="0" smtClean="0"/>
              <a:t> </a:t>
            </a:r>
            <a:r>
              <a:rPr lang="en-US" dirty="0" err="1" smtClean="0"/>
              <a:t>diperlukan</a:t>
            </a:r>
            <a:endParaRPr lang="id-ID" dirty="0" smtClean="0"/>
          </a:p>
          <a:p>
            <a:pPr marL="342900" lvl="0" indent="-342900" algn="just">
              <a:buFont typeface="+mj-lt"/>
              <a:buAutoNum type="arabicPeriod" startAt="6"/>
            </a:pPr>
            <a:r>
              <a:rPr lang="en-US" dirty="0" err="1" smtClean="0"/>
              <a:t>Ideologi</a:t>
            </a:r>
            <a:r>
              <a:rPr lang="en-US" dirty="0" smtClean="0"/>
              <a:t> </a:t>
            </a:r>
            <a:r>
              <a:rPr lang="en-US" dirty="0" err="1" smtClean="0"/>
              <a:t>merupakan</a:t>
            </a:r>
            <a:r>
              <a:rPr lang="en-US" dirty="0" smtClean="0"/>
              <a:t> </a:t>
            </a:r>
            <a:r>
              <a:rPr lang="en-US" dirty="0" err="1" smtClean="0"/>
              <a:t>perangkat</a:t>
            </a:r>
            <a:r>
              <a:rPr lang="en-US" dirty="0" smtClean="0"/>
              <a:t> </a:t>
            </a:r>
            <a:r>
              <a:rPr lang="en-US" dirty="0" err="1" smtClean="0"/>
              <a:t>pelaku-pelaku</a:t>
            </a:r>
            <a:r>
              <a:rPr lang="en-US" dirty="0" smtClean="0"/>
              <a:t> social </a:t>
            </a:r>
            <a:r>
              <a:rPr lang="en-US" dirty="0" err="1" smtClean="0"/>
              <a:t>untuk</a:t>
            </a:r>
            <a:r>
              <a:rPr lang="en-US" dirty="0" smtClean="0"/>
              <a:t> </a:t>
            </a:r>
            <a:r>
              <a:rPr lang="en-US" dirty="0" err="1" smtClean="0"/>
              <a:t>menentukan</a:t>
            </a:r>
            <a:r>
              <a:rPr lang="en-US" dirty="0" smtClean="0"/>
              <a:t> </a:t>
            </a:r>
            <a:r>
              <a:rPr lang="en-US" dirty="0" err="1" smtClean="0"/>
              <a:t>arti</a:t>
            </a:r>
            <a:r>
              <a:rPr lang="en-US" dirty="0" smtClean="0"/>
              <a:t> </a:t>
            </a:r>
            <a:r>
              <a:rPr lang="en-US" dirty="0" err="1" smtClean="0"/>
              <a:t>terhadap</a:t>
            </a:r>
            <a:r>
              <a:rPr lang="en-US" dirty="0" smtClean="0"/>
              <a:t> </a:t>
            </a:r>
            <a:r>
              <a:rPr lang="en-US" dirty="0" err="1" smtClean="0"/>
              <a:t>dunianya</a:t>
            </a:r>
            <a:endParaRPr lang="id-ID" dirty="0" smtClean="0"/>
          </a:p>
          <a:p>
            <a:pPr marL="342900" lvl="0" indent="-342900" algn="just">
              <a:buFont typeface="+mj-lt"/>
              <a:buAutoNum type="arabicPeriod" startAt="6"/>
            </a:pPr>
            <a:r>
              <a:rPr lang="en-US" dirty="0" err="1" smtClean="0"/>
              <a:t>Ideologi</a:t>
            </a:r>
            <a:r>
              <a:rPr lang="en-US" dirty="0" smtClean="0"/>
              <a:t> </a:t>
            </a:r>
            <a:r>
              <a:rPr lang="en-US" dirty="0" err="1" smtClean="0"/>
              <a:t>merupakan</a:t>
            </a:r>
            <a:r>
              <a:rPr lang="en-US" dirty="0" smtClean="0"/>
              <a:t> </a:t>
            </a:r>
            <a:r>
              <a:rPr lang="en-US" dirty="0" err="1" smtClean="0"/>
              <a:t>suatu</a:t>
            </a:r>
            <a:r>
              <a:rPr lang="en-US" dirty="0" smtClean="0"/>
              <a:t> </a:t>
            </a:r>
            <a:r>
              <a:rPr lang="en-US" dirty="0" err="1" smtClean="0"/>
              <a:t>perangkat</a:t>
            </a:r>
            <a:r>
              <a:rPr lang="en-US" dirty="0" smtClean="0"/>
              <a:t> </a:t>
            </a:r>
            <a:r>
              <a:rPr lang="en-US" dirty="0" err="1" smtClean="0"/>
              <a:t>kepercayaan</a:t>
            </a:r>
            <a:r>
              <a:rPr lang="en-US" dirty="0" smtClean="0"/>
              <a:t> </a:t>
            </a:r>
            <a:r>
              <a:rPr lang="en-US" dirty="0" err="1" smtClean="0"/>
              <a:t>sebagai</a:t>
            </a:r>
            <a:r>
              <a:rPr lang="en-US" dirty="0" smtClean="0"/>
              <a:t> </a:t>
            </a:r>
            <a:r>
              <a:rPr lang="en-US" dirty="0" err="1" smtClean="0"/>
              <a:t>dasar</a:t>
            </a:r>
            <a:r>
              <a:rPr lang="en-US" dirty="0" smtClean="0"/>
              <a:t> </a:t>
            </a:r>
            <a:r>
              <a:rPr lang="en-US" dirty="0" err="1" smtClean="0"/>
              <a:t>bertindak</a:t>
            </a:r>
            <a:endParaRPr lang="id-ID" dirty="0" smtClean="0"/>
          </a:p>
          <a:p>
            <a:pPr marL="342900" lvl="0" indent="-342900" algn="just">
              <a:buFont typeface="+mj-lt"/>
              <a:buAutoNum type="arabicPeriod" startAt="6"/>
            </a:pPr>
            <a:r>
              <a:rPr lang="en-US" dirty="0" err="1" smtClean="0"/>
              <a:t>Ideologi</a:t>
            </a:r>
            <a:r>
              <a:rPr lang="en-US" dirty="0" smtClean="0"/>
              <a:t> </a:t>
            </a:r>
            <a:r>
              <a:rPr lang="en-US" dirty="0" err="1" smtClean="0"/>
              <a:t>sebagai</a:t>
            </a:r>
            <a:r>
              <a:rPr lang="en-US" dirty="0" smtClean="0"/>
              <a:t> </a:t>
            </a:r>
            <a:r>
              <a:rPr lang="en-US" dirty="0" err="1" smtClean="0"/>
              <a:t>perangkat</a:t>
            </a:r>
            <a:r>
              <a:rPr lang="en-US" dirty="0" smtClean="0"/>
              <a:t> yang </a:t>
            </a:r>
            <a:r>
              <a:rPr lang="en-US" dirty="0" err="1" smtClean="0"/>
              <a:t>diperlukan</a:t>
            </a:r>
            <a:r>
              <a:rPr lang="en-US" dirty="0" smtClean="0"/>
              <a:t> </a:t>
            </a:r>
            <a:r>
              <a:rPr lang="en-US" dirty="0" err="1" smtClean="0"/>
              <a:t>bagi</a:t>
            </a:r>
            <a:r>
              <a:rPr lang="en-US" dirty="0" smtClean="0"/>
              <a:t> </a:t>
            </a:r>
            <a:r>
              <a:rPr lang="en-US" dirty="0" err="1" smtClean="0"/>
              <a:t>seorang</a:t>
            </a:r>
            <a:r>
              <a:rPr lang="en-US" dirty="0" smtClean="0"/>
              <a:t> </a:t>
            </a:r>
            <a:r>
              <a:rPr lang="en-US" dirty="0" err="1" smtClean="0"/>
              <a:t>individu</a:t>
            </a:r>
            <a:r>
              <a:rPr lang="en-US" dirty="0" smtClean="0"/>
              <a:t> </a:t>
            </a:r>
            <a:r>
              <a:rPr lang="en-US" dirty="0" err="1" smtClean="0"/>
              <a:t>untuk</a:t>
            </a:r>
            <a:r>
              <a:rPr lang="en-US" dirty="0" smtClean="0"/>
              <a:t> </a:t>
            </a:r>
            <a:r>
              <a:rPr lang="en-US" dirty="0" err="1" smtClean="0"/>
              <a:t>hidup</a:t>
            </a:r>
            <a:r>
              <a:rPr lang="en-US" dirty="0" smtClean="0"/>
              <a:t> </a:t>
            </a:r>
            <a:r>
              <a:rPr lang="en-US" dirty="0" err="1" smtClean="0"/>
              <a:t>dalam</a:t>
            </a:r>
            <a:r>
              <a:rPr lang="en-US" dirty="0" smtClean="0"/>
              <a:t> </a:t>
            </a:r>
            <a:r>
              <a:rPr lang="en-US" dirty="0" err="1" smtClean="0"/>
              <a:t>hubungannya</a:t>
            </a:r>
            <a:r>
              <a:rPr lang="en-US" dirty="0" smtClean="0"/>
              <a:t> </a:t>
            </a:r>
            <a:r>
              <a:rPr lang="en-US" dirty="0" err="1" smtClean="0"/>
              <a:t>dengan</a:t>
            </a:r>
            <a:r>
              <a:rPr lang="en-US" dirty="0" smtClean="0"/>
              <a:t> </a:t>
            </a:r>
            <a:r>
              <a:rPr lang="en-US" dirty="0" err="1" smtClean="0"/>
              <a:t>struktur</a:t>
            </a:r>
            <a:r>
              <a:rPr lang="en-US" dirty="0" smtClean="0"/>
              <a:t> </a:t>
            </a:r>
            <a:r>
              <a:rPr lang="en-US" dirty="0" err="1" smtClean="0"/>
              <a:t>sosial</a:t>
            </a:r>
            <a:endParaRPr lang="id-ID"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752600"/>
            <a:ext cx="8458200" cy="4524315"/>
          </a:xfrm>
          <a:prstGeom prst="rect">
            <a:avLst/>
          </a:prstGeom>
          <a:noFill/>
        </p:spPr>
        <p:txBody>
          <a:bodyPr wrap="square" rtlCol="0">
            <a:spAutoFit/>
          </a:bodyPr>
          <a:lstStyle/>
          <a:p>
            <a:pPr algn="just"/>
            <a:r>
              <a:rPr lang="en-US" sz="3200" dirty="0" err="1" smtClean="0"/>
              <a:t>Pendidi</a:t>
            </a:r>
            <a:r>
              <a:rPr lang="id-ID" sz="3200" dirty="0" smtClean="0"/>
              <a:t>k</a:t>
            </a:r>
            <a:r>
              <a:rPr lang="en-US" sz="3200" dirty="0" smtClean="0"/>
              <a:t>an </a:t>
            </a:r>
            <a:r>
              <a:rPr lang="en-US" sz="3200" dirty="0" err="1" smtClean="0"/>
              <a:t>Nasional</a:t>
            </a:r>
            <a:r>
              <a:rPr lang="en-US" sz="3200" dirty="0" smtClean="0"/>
              <a:t> </a:t>
            </a:r>
            <a:r>
              <a:rPr lang="en-US" sz="3200" dirty="0" err="1" smtClean="0"/>
              <a:t>adalah</a:t>
            </a:r>
            <a:r>
              <a:rPr lang="en-US" sz="3200" dirty="0" smtClean="0"/>
              <a:t> </a:t>
            </a:r>
            <a:r>
              <a:rPr lang="en-US" sz="3200" b="1" i="1" dirty="0" err="1" smtClean="0"/>
              <a:t>pendidikan</a:t>
            </a:r>
            <a:r>
              <a:rPr lang="en-US" sz="3200" b="1" i="1" dirty="0" smtClean="0"/>
              <a:t> yang </a:t>
            </a:r>
            <a:r>
              <a:rPr lang="en-US" sz="3200" b="1" i="1" dirty="0" err="1" smtClean="0"/>
              <a:t>berdasarkan</a:t>
            </a:r>
            <a:r>
              <a:rPr lang="en-US" sz="3200" b="1" i="1" dirty="0" smtClean="0"/>
              <a:t> </a:t>
            </a:r>
            <a:r>
              <a:rPr lang="en-US" sz="3200" b="1" i="1" dirty="0" err="1" smtClean="0"/>
              <a:t>Pancasila</a:t>
            </a:r>
            <a:r>
              <a:rPr lang="en-US" sz="3200" b="1" i="1" dirty="0" smtClean="0"/>
              <a:t> </a:t>
            </a:r>
            <a:r>
              <a:rPr lang="en-US" sz="3200" b="1" i="1" dirty="0" err="1" smtClean="0"/>
              <a:t>dan</a:t>
            </a:r>
            <a:r>
              <a:rPr lang="en-US" sz="3200" b="1" i="1" dirty="0" smtClean="0"/>
              <a:t> </a:t>
            </a:r>
            <a:r>
              <a:rPr lang="en-US" sz="3200" b="1" i="1" dirty="0" err="1" smtClean="0"/>
              <a:t>Undang-Undang</a:t>
            </a:r>
            <a:r>
              <a:rPr lang="en-US" sz="3200" b="1" i="1" dirty="0" smtClean="0"/>
              <a:t> </a:t>
            </a:r>
            <a:r>
              <a:rPr lang="en-US" sz="3200" b="1" i="1" dirty="0" err="1" smtClean="0"/>
              <a:t>Dasar</a:t>
            </a:r>
            <a:r>
              <a:rPr lang="en-US" sz="3200" b="1" i="1" dirty="0" smtClean="0"/>
              <a:t> Negara </a:t>
            </a:r>
            <a:r>
              <a:rPr lang="en-US" sz="3200" b="1" i="1" dirty="0" err="1" smtClean="0"/>
              <a:t>Republik</a:t>
            </a:r>
            <a:r>
              <a:rPr lang="en-US" sz="3200" b="1" i="1" dirty="0" smtClean="0"/>
              <a:t> Indonesia </a:t>
            </a:r>
            <a:r>
              <a:rPr lang="en-US" sz="3200" b="1" i="1" dirty="0" err="1" smtClean="0"/>
              <a:t>Tahun</a:t>
            </a:r>
            <a:r>
              <a:rPr lang="en-US" sz="3200" b="1" i="1" dirty="0" smtClean="0"/>
              <a:t> 1945, yang </a:t>
            </a:r>
            <a:r>
              <a:rPr lang="en-US" sz="3200" b="1" i="1" dirty="0" err="1" smtClean="0"/>
              <a:t>berakar</a:t>
            </a:r>
            <a:r>
              <a:rPr lang="en-US" sz="3200" b="1" i="1" dirty="0" smtClean="0"/>
              <a:t> </a:t>
            </a:r>
            <a:r>
              <a:rPr lang="en-US" sz="3200" b="1" i="1" dirty="0" err="1" smtClean="0"/>
              <a:t>pada</a:t>
            </a:r>
            <a:r>
              <a:rPr lang="en-US" sz="3200" b="1" i="1" dirty="0" smtClean="0"/>
              <a:t> </a:t>
            </a:r>
            <a:r>
              <a:rPr lang="en-US" sz="3200" b="1" i="1" dirty="0" err="1" smtClean="0"/>
              <a:t>nilai-nilai</a:t>
            </a:r>
            <a:r>
              <a:rPr lang="en-US" sz="3200" b="1" i="1" dirty="0" smtClean="0"/>
              <a:t> agama, </a:t>
            </a:r>
            <a:r>
              <a:rPr lang="en-US" sz="3200" b="1" i="1" dirty="0" err="1" smtClean="0"/>
              <a:t>kebudayaan</a:t>
            </a:r>
            <a:r>
              <a:rPr lang="en-US" sz="3200" b="1" i="1" dirty="0" smtClean="0"/>
              <a:t> </a:t>
            </a:r>
            <a:r>
              <a:rPr lang="en-US" sz="3200" b="1" i="1" dirty="0" err="1" smtClean="0"/>
              <a:t>nasional</a:t>
            </a:r>
            <a:r>
              <a:rPr lang="en-US" sz="3200" b="1" i="1" dirty="0" smtClean="0"/>
              <a:t> Indonesia </a:t>
            </a:r>
            <a:r>
              <a:rPr lang="en-US" sz="3200" b="1" i="1" dirty="0" err="1" smtClean="0"/>
              <a:t>dan</a:t>
            </a:r>
            <a:r>
              <a:rPr lang="en-US" sz="3200" b="1" i="1" dirty="0" smtClean="0"/>
              <a:t> </a:t>
            </a:r>
            <a:r>
              <a:rPr lang="en-US" sz="3200" b="1" i="1" dirty="0" err="1" smtClean="0"/>
              <a:t>tanggap</a:t>
            </a:r>
            <a:r>
              <a:rPr lang="en-US" sz="3200" b="1" i="1" dirty="0" smtClean="0"/>
              <a:t> </a:t>
            </a:r>
            <a:r>
              <a:rPr lang="en-US" sz="3200" b="1" i="1" dirty="0" err="1" smtClean="0"/>
              <a:t>terhadap</a:t>
            </a:r>
            <a:r>
              <a:rPr lang="en-US" sz="3200" b="1" i="1" dirty="0" smtClean="0"/>
              <a:t> </a:t>
            </a:r>
            <a:r>
              <a:rPr lang="en-US" sz="3200" b="1" i="1" dirty="0" err="1" smtClean="0"/>
              <a:t>tuntutan</a:t>
            </a:r>
            <a:r>
              <a:rPr lang="en-US" sz="3200" b="1" i="1" dirty="0" smtClean="0"/>
              <a:t> </a:t>
            </a:r>
            <a:r>
              <a:rPr lang="en-US" sz="3200" b="1" i="1" dirty="0" err="1" smtClean="0"/>
              <a:t>perubahan</a:t>
            </a:r>
            <a:r>
              <a:rPr lang="en-US" sz="3200" b="1" i="1" dirty="0" smtClean="0"/>
              <a:t> </a:t>
            </a:r>
            <a:r>
              <a:rPr lang="en-US" sz="3200" b="1" i="1" dirty="0" err="1" smtClean="0"/>
              <a:t>zaman</a:t>
            </a:r>
            <a:r>
              <a:rPr lang="en-US" sz="3200" b="1" i="1" dirty="0" smtClean="0"/>
              <a:t>. </a:t>
            </a:r>
            <a:r>
              <a:rPr lang="en-US" sz="3200" b="1" i="1" dirty="0" err="1" smtClean="0"/>
              <a:t>Untuk</a:t>
            </a:r>
            <a:r>
              <a:rPr lang="en-US" sz="3200" b="1" i="1" dirty="0" smtClean="0"/>
              <a:t> </a:t>
            </a:r>
            <a:r>
              <a:rPr lang="en-US" sz="3200" b="1" i="1" dirty="0" err="1" smtClean="0"/>
              <a:t>mewujudkan</a:t>
            </a:r>
            <a:r>
              <a:rPr lang="en-US" sz="3200" b="1" i="1" dirty="0" smtClean="0"/>
              <a:t> </a:t>
            </a:r>
            <a:r>
              <a:rPr lang="en-US" sz="3200" b="1" i="1" dirty="0" err="1" smtClean="0"/>
              <a:t>cita-cita</a:t>
            </a:r>
            <a:r>
              <a:rPr lang="en-US" sz="3200" b="1" i="1" dirty="0" smtClean="0"/>
              <a:t> </a:t>
            </a:r>
            <a:r>
              <a:rPr lang="en-US" sz="3200" b="1" i="1" dirty="0" err="1" smtClean="0"/>
              <a:t>ini</a:t>
            </a:r>
            <a:r>
              <a:rPr lang="en-US" sz="3200" b="1" i="1" dirty="0" smtClean="0"/>
              <a:t>, </a:t>
            </a:r>
            <a:r>
              <a:rPr lang="en-US" sz="3200" b="1" i="1" dirty="0" err="1" smtClean="0"/>
              <a:t>diperlukan</a:t>
            </a:r>
            <a:r>
              <a:rPr lang="en-US" sz="3200" b="1" i="1" dirty="0" smtClean="0"/>
              <a:t> </a:t>
            </a:r>
            <a:r>
              <a:rPr lang="en-US" sz="3200" b="1" i="1" dirty="0" err="1" smtClean="0"/>
              <a:t>perjuangan</a:t>
            </a:r>
            <a:r>
              <a:rPr lang="en-US" sz="3200" b="1" i="1" dirty="0" smtClean="0"/>
              <a:t> </a:t>
            </a:r>
            <a:r>
              <a:rPr lang="en-US" sz="3200" b="1" i="1" dirty="0" err="1" smtClean="0"/>
              <a:t>seluruh</a:t>
            </a:r>
            <a:r>
              <a:rPr lang="en-US" sz="3200" b="1" i="1" dirty="0" smtClean="0"/>
              <a:t> </a:t>
            </a:r>
            <a:r>
              <a:rPr lang="en-US" sz="3200" b="1" i="1" dirty="0" err="1" smtClean="0"/>
              <a:t>lapisan</a:t>
            </a:r>
            <a:r>
              <a:rPr lang="en-US" sz="3200" b="1" i="1" dirty="0" smtClean="0"/>
              <a:t> </a:t>
            </a:r>
            <a:r>
              <a:rPr lang="en-US" sz="3200" b="1" i="1" dirty="0" err="1" smtClean="0"/>
              <a:t>masyarakat</a:t>
            </a:r>
            <a:r>
              <a:rPr lang="en-US" sz="3200" b="1" i="1" dirty="0" smtClean="0"/>
              <a:t>.</a:t>
            </a:r>
            <a:endParaRPr lang="id-ID" sz="3200" dirty="0" smtClean="0"/>
          </a:p>
          <a:p>
            <a:pPr algn="just"/>
            <a:endParaRPr lang="id-ID" sz="3200" dirty="0"/>
          </a:p>
        </p:txBody>
      </p:sp>
      <p:sp>
        <p:nvSpPr>
          <p:cNvPr id="3" name="TextBox 2"/>
          <p:cNvSpPr txBox="1"/>
          <p:nvPr/>
        </p:nvSpPr>
        <p:spPr>
          <a:xfrm>
            <a:off x="304800" y="609600"/>
            <a:ext cx="8458200" cy="769441"/>
          </a:xfrm>
          <a:prstGeom prst="rect">
            <a:avLst/>
          </a:prstGeom>
          <a:noFill/>
        </p:spPr>
        <p:txBody>
          <a:bodyPr wrap="square" rtlCol="0">
            <a:spAutoFit/>
          </a:bodyPr>
          <a:lstStyle/>
          <a:p>
            <a:pPr algn="ctr"/>
            <a:r>
              <a:rPr lang="id-ID" sz="4400" dirty="0" smtClean="0"/>
              <a:t>PENDIDIKAN NASIONAL</a:t>
            </a:r>
            <a:endParaRPr lang="id-ID"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57200"/>
            <a:ext cx="8458200" cy="646331"/>
          </a:xfrm>
          <a:prstGeom prst="rect">
            <a:avLst/>
          </a:prstGeom>
          <a:noFill/>
        </p:spPr>
        <p:txBody>
          <a:bodyPr wrap="square" rtlCol="0">
            <a:spAutoFit/>
          </a:bodyPr>
          <a:lstStyle/>
          <a:p>
            <a:pPr marL="0" lvl="3" algn="ctr"/>
            <a:r>
              <a:rPr lang="en-US" sz="3600" b="1" dirty="0" err="1" smtClean="0"/>
              <a:t>Visi</a:t>
            </a:r>
            <a:r>
              <a:rPr lang="en-US" sz="3600" b="1" dirty="0" smtClean="0"/>
              <a:t> </a:t>
            </a:r>
            <a:r>
              <a:rPr lang="en-US" sz="3600" b="1" dirty="0" err="1" smtClean="0"/>
              <a:t>dan</a:t>
            </a:r>
            <a:r>
              <a:rPr lang="en-US" sz="3600" b="1" dirty="0" smtClean="0"/>
              <a:t> </a:t>
            </a:r>
            <a:r>
              <a:rPr lang="en-US" sz="3600" b="1" dirty="0" err="1" smtClean="0"/>
              <a:t>Misi</a:t>
            </a:r>
            <a:r>
              <a:rPr lang="en-US" sz="3600" b="1" dirty="0" smtClean="0"/>
              <a:t> </a:t>
            </a:r>
            <a:r>
              <a:rPr lang="en-US" sz="3600" b="1" dirty="0" err="1" smtClean="0"/>
              <a:t>Pendidikan</a:t>
            </a:r>
            <a:r>
              <a:rPr lang="en-US" sz="3600" b="1" dirty="0" smtClean="0"/>
              <a:t> </a:t>
            </a:r>
            <a:r>
              <a:rPr lang="en-US" sz="3600" b="1" dirty="0" err="1" smtClean="0"/>
              <a:t>Nasional</a:t>
            </a:r>
            <a:endParaRPr lang="id-ID" sz="3200" dirty="0" smtClean="0"/>
          </a:p>
        </p:txBody>
      </p:sp>
      <p:sp>
        <p:nvSpPr>
          <p:cNvPr id="3" name="TextBox 2"/>
          <p:cNvSpPr txBox="1"/>
          <p:nvPr/>
        </p:nvSpPr>
        <p:spPr>
          <a:xfrm>
            <a:off x="457200" y="1828800"/>
            <a:ext cx="8229600" cy="4031873"/>
          </a:xfrm>
          <a:prstGeom prst="rect">
            <a:avLst/>
          </a:prstGeom>
          <a:noFill/>
        </p:spPr>
        <p:txBody>
          <a:bodyPr wrap="square" rtlCol="0">
            <a:spAutoFit/>
          </a:bodyPr>
          <a:lstStyle/>
          <a:p>
            <a:pPr algn="just"/>
            <a:r>
              <a:rPr lang="en-US" sz="3200" dirty="0" err="1" smtClean="0"/>
              <a:t>Pendidikan</a:t>
            </a:r>
            <a:r>
              <a:rPr lang="en-US" sz="3200" dirty="0" smtClean="0"/>
              <a:t> </a:t>
            </a:r>
            <a:r>
              <a:rPr lang="en-US" sz="3200" dirty="0" err="1" smtClean="0"/>
              <a:t>Nasional</a:t>
            </a:r>
            <a:r>
              <a:rPr lang="en-US" sz="3200" dirty="0" smtClean="0"/>
              <a:t> </a:t>
            </a:r>
            <a:r>
              <a:rPr lang="en-US" sz="3200" dirty="0" err="1" smtClean="0"/>
              <a:t>mempunyai</a:t>
            </a:r>
            <a:r>
              <a:rPr lang="en-US" sz="3200" dirty="0" smtClean="0"/>
              <a:t> </a:t>
            </a:r>
            <a:r>
              <a:rPr lang="en-US" sz="3200" dirty="0" err="1" smtClean="0"/>
              <a:t>visi</a:t>
            </a:r>
            <a:r>
              <a:rPr lang="en-US" sz="3200" dirty="0" smtClean="0"/>
              <a:t> </a:t>
            </a:r>
            <a:r>
              <a:rPr lang="en-US" sz="3200" b="1" i="1" dirty="0" err="1" smtClean="0"/>
              <a:t>terwujudnya</a:t>
            </a:r>
            <a:r>
              <a:rPr lang="en-US" sz="3200" b="1" i="1" dirty="0" smtClean="0"/>
              <a:t> </a:t>
            </a:r>
            <a:r>
              <a:rPr lang="en-US" sz="3200" b="1" i="1" dirty="0" err="1" smtClean="0"/>
              <a:t>sistem</a:t>
            </a:r>
            <a:r>
              <a:rPr lang="en-US" sz="3200" b="1" i="1" dirty="0" smtClean="0"/>
              <a:t> </a:t>
            </a:r>
            <a:r>
              <a:rPr lang="en-US" sz="3200" b="1" i="1" dirty="0" err="1" smtClean="0"/>
              <a:t>pendidikan</a:t>
            </a:r>
            <a:r>
              <a:rPr lang="en-US" sz="3200" b="1" i="1" dirty="0" smtClean="0"/>
              <a:t> </a:t>
            </a:r>
            <a:r>
              <a:rPr lang="en-US" sz="3200" b="1" i="1" dirty="0" err="1" smtClean="0"/>
              <a:t>sebagai</a:t>
            </a:r>
            <a:r>
              <a:rPr lang="en-US" sz="3200" b="1" i="1" dirty="0" smtClean="0"/>
              <a:t> </a:t>
            </a:r>
            <a:r>
              <a:rPr lang="en-US" sz="3200" b="1" i="1" dirty="0" err="1" smtClean="0"/>
              <a:t>pranata</a:t>
            </a:r>
            <a:r>
              <a:rPr lang="en-US" sz="3200" b="1" i="1" dirty="0" smtClean="0"/>
              <a:t> </a:t>
            </a:r>
            <a:r>
              <a:rPr lang="en-US" sz="3200" b="1" i="1" dirty="0" err="1" smtClean="0"/>
              <a:t>sosial</a:t>
            </a:r>
            <a:r>
              <a:rPr lang="en-US" sz="3200" b="1" i="1" dirty="0" smtClean="0"/>
              <a:t> yang </a:t>
            </a:r>
            <a:r>
              <a:rPr lang="en-US" sz="3200" b="1" i="1" dirty="0" err="1" smtClean="0"/>
              <a:t>kuat</a:t>
            </a:r>
            <a:r>
              <a:rPr lang="en-US" sz="3200" b="1" i="1" dirty="0" smtClean="0"/>
              <a:t> </a:t>
            </a:r>
            <a:r>
              <a:rPr lang="en-US" sz="3200" b="1" i="1" dirty="0" err="1" smtClean="0"/>
              <a:t>dan</a:t>
            </a:r>
            <a:r>
              <a:rPr lang="en-US" sz="3200" b="1" i="1" dirty="0" smtClean="0"/>
              <a:t> </a:t>
            </a:r>
            <a:r>
              <a:rPr lang="en-US" sz="3200" b="1" i="1" dirty="0" err="1" smtClean="0"/>
              <a:t>berwibawa</a:t>
            </a:r>
            <a:r>
              <a:rPr lang="en-US" sz="3200" b="1" i="1" dirty="0" smtClean="0"/>
              <a:t> </a:t>
            </a:r>
            <a:r>
              <a:rPr lang="en-US" sz="3200" b="1" i="1" dirty="0" err="1" smtClean="0"/>
              <a:t>untuk</a:t>
            </a:r>
            <a:r>
              <a:rPr lang="en-US" sz="3200" b="1" i="1" dirty="0" smtClean="0"/>
              <a:t> </a:t>
            </a:r>
            <a:r>
              <a:rPr lang="en-US" sz="3200" b="1" i="1" dirty="0" err="1" smtClean="0"/>
              <a:t>memberdayakan</a:t>
            </a:r>
            <a:r>
              <a:rPr lang="en-US" sz="3200" b="1" i="1" dirty="0" smtClean="0"/>
              <a:t> </a:t>
            </a:r>
            <a:r>
              <a:rPr lang="en-US" sz="3200" b="1" i="1" dirty="0" err="1" smtClean="0"/>
              <a:t>semua</a:t>
            </a:r>
            <a:r>
              <a:rPr lang="en-US" sz="3200" b="1" i="1" dirty="0" smtClean="0"/>
              <a:t> </a:t>
            </a:r>
            <a:r>
              <a:rPr lang="en-US" sz="3200" b="1" i="1" dirty="0" err="1" smtClean="0"/>
              <a:t>warga</a:t>
            </a:r>
            <a:r>
              <a:rPr lang="en-US" sz="3200" b="1" i="1" dirty="0" smtClean="0"/>
              <a:t> Negara Indonesia </a:t>
            </a:r>
            <a:r>
              <a:rPr lang="en-US" sz="3200" b="1" i="1" dirty="0" err="1" smtClean="0"/>
              <a:t>berkembang</a:t>
            </a:r>
            <a:r>
              <a:rPr lang="en-US" sz="3200" b="1" i="1" dirty="0" smtClean="0"/>
              <a:t> </a:t>
            </a:r>
            <a:r>
              <a:rPr lang="en-US" sz="3200" b="1" i="1" dirty="0" err="1" smtClean="0"/>
              <a:t>menjadi</a:t>
            </a:r>
            <a:r>
              <a:rPr lang="en-US" sz="3200" b="1" i="1" dirty="0" smtClean="0"/>
              <a:t> </a:t>
            </a:r>
            <a:r>
              <a:rPr lang="en-US" sz="3200" b="1" i="1" dirty="0" err="1" smtClean="0"/>
              <a:t>manusia</a:t>
            </a:r>
            <a:r>
              <a:rPr lang="en-US" sz="3200" b="1" i="1" dirty="0" smtClean="0"/>
              <a:t> yang </a:t>
            </a:r>
            <a:r>
              <a:rPr lang="en-US" sz="3200" b="1" i="1" dirty="0" err="1" smtClean="0"/>
              <a:t>berkualitas</a:t>
            </a:r>
            <a:r>
              <a:rPr lang="en-US" sz="3200" b="1" i="1" dirty="0" smtClean="0"/>
              <a:t> </a:t>
            </a:r>
            <a:r>
              <a:rPr lang="en-US" sz="3200" b="1" i="1" dirty="0" err="1" smtClean="0"/>
              <a:t>sehingga</a:t>
            </a:r>
            <a:r>
              <a:rPr lang="en-US" sz="3200" b="1" i="1" dirty="0" smtClean="0"/>
              <a:t> </a:t>
            </a:r>
            <a:r>
              <a:rPr lang="en-US" sz="3200" b="1" i="1" dirty="0" err="1" smtClean="0"/>
              <a:t>mampu</a:t>
            </a:r>
            <a:r>
              <a:rPr lang="en-US" sz="3200" b="1" i="1" dirty="0" smtClean="0"/>
              <a:t> </a:t>
            </a:r>
            <a:r>
              <a:rPr lang="en-US" sz="3200" b="1" i="1" dirty="0" err="1" smtClean="0"/>
              <a:t>dan</a:t>
            </a:r>
            <a:r>
              <a:rPr lang="en-US" sz="3200" b="1" i="1" dirty="0" smtClean="0"/>
              <a:t> </a:t>
            </a:r>
            <a:r>
              <a:rPr lang="en-US" sz="3200" b="1" i="1" dirty="0" err="1" smtClean="0"/>
              <a:t>proaktif</a:t>
            </a:r>
            <a:r>
              <a:rPr lang="en-US" sz="3200" b="1" i="1" dirty="0" smtClean="0"/>
              <a:t> </a:t>
            </a:r>
            <a:r>
              <a:rPr lang="en-US" sz="3200" b="1" i="1" dirty="0" err="1" smtClean="0"/>
              <a:t>menjawab</a:t>
            </a:r>
            <a:r>
              <a:rPr lang="en-US" sz="3200" b="1" i="1" dirty="0" smtClean="0"/>
              <a:t> </a:t>
            </a:r>
            <a:r>
              <a:rPr lang="en-US" sz="3200" b="1" i="1" dirty="0" err="1" smtClean="0"/>
              <a:t>tantangan</a:t>
            </a:r>
            <a:r>
              <a:rPr lang="en-US" sz="3200" b="1" i="1" dirty="0" smtClean="0"/>
              <a:t> </a:t>
            </a:r>
            <a:r>
              <a:rPr lang="en-US" sz="3200" b="1" i="1" dirty="0" err="1" smtClean="0"/>
              <a:t>zaman</a:t>
            </a:r>
            <a:r>
              <a:rPr lang="en-US" sz="3200" b="1" i="1" dirty="0" smtClean="0"/>
              <a:t> yang </a:t>
            </a:r>
            <a:r>
              <a:rPr lang="en-US" sz="3200" b="1" i="1" dirty="0" err="1" smtClean="0"/>
              <a:t>selalu</a:t>
            </a:r>
            <a:r>
              <a:rPr lang="en-US" sz="3200" b="1" i="1" dirty="0" smtClean="0"/>
              <a:t> </a:t>
            </a:r>
            <a:r>
              <a:rPr lang="en-US" sz="3200" b="1" i="1" dirty="0" err="1" smtClean="0"/>
              <a:t>berubah</a:t>
            </a:r>
            <a:r>
              <a:rPr lang="en-US" sz="3200" b="1" i="1" dirty="0" smtClean="0"/>
              <a:t>.</a:t>
            </a:r>
            <a:endParaRPr lang="id-ID" sz="3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57200"/>
            <a:ext cx="8458200" cy="646331"/>
          </a:xfrm>
          <a:prstGeom prst="rect">
            <a:avLst/>
          </a:prstGeom>
          <a:noFill/>
        </p:spPr>
        <p:txBody>
          <a:bodyPr wrap="square" rtlCol="0">
            <a:spAutoFit/>
          </a:bodyPr>
          <a:lstStyle/>
          <a:p>
            <a:pPr marL="0" lvl="3" algn="ctr"/>
            <a:r>
              <a:rPr lang="en-US" sz="3600" b="1" dirty="0" err="1" smtClean="0"/>
              <a:t>Visi</a:t>
            </a:r>
            <a:r>
              <a:rPr lang="en-US" sz="3600" b="1" dirty="0" smtClean="0"/>
              <a:t> </a:t>
            </a:r>
            <a:r>
              <a:rPr lang="en-US" sz="3600" b="1" dirty="0" err="1" smtClean="0"/>
              <a:t>dan</a:t>
            </a:r>
            <a:r>
              <a:rPr lang="en-US" sz="3600" b="1" dirty="0" smtClean="0"/>
              <a:t> </a:t>
            </a:r>
            <a:r>
              <a:rPr lang="en-US" sz="3600" b="1" dirty="0" err="1" smtClean="0"/>
              <a:t>Misi</a:t>
            </a:r>
            <a:r>
              <a:rPr lang="en-US" sz="3600" b="1" dirty="0" smtClean="0"/>
              <a:t> </a:t>
            </a:r>
            <a:r>
              <a:rPr lang="en-US" sz="3600" b="1" dirty="0" err="1" smtClean="0"/>
              <a:t>Pendidikan</a:t>
            </a:r>
            <a:r>
              <a:rPr lang="en-US" sz="3600" b="1" dirty="0" smtClean="0"/>
              <a:t> </a:t>
            </a:r>
            <a:r>
              <a:rPr lang="en-US" sz="3600" b="1" dirty="0" err="1" smtClean="0"/>
              <a:t>Nasional</a:t>
            </a:r>
            <a:endParaRPr lang="id-ID" sz="3200" dirty="0" smtClean="0"/>
          </a:p>
        </p:txBody>
      </p:sp>
      <p:sp>
        <p:nvSpPr>
          <p:cNvPr id="3" name="TextBox 2"/>
          <p:cNvSpPr txBox="1"/>
          <p:nvPr/>
        </p:nvSpPr>
        <p:spPr>
          <a:xfrm>
            <a:off x="533400" y="2133600"/>
            <a:ext cx="8229600" cy="4093428"/>
          </a:xfrm>
          <a:prstGeom prst="rect">
            <a:avLst/>
          </a:prstGeom>
          <a:noFill/>
        </p:spPr>
        <p:txBody>
          <a:bodyPr wrap="square" rtlCol="0">
            <a:spAutoFit/>
          </a:bodyPr>
          <a:lstStyle/>
          <a:p>
            <a:pPr marL="342900" lvl="0" indent="-342900" algn="just">
              <a:buFont typeface="+mj-lt"/>
              <a:buAutoNum type="arabicPeriod"/>
            </a:pPr>
            <a:r>
              <a:rPr lang="en-US" sz="2000" dirty="0" err="1" smtClean="0"/>
              <a:t>Mengupayakan</a:t>
            </a:r>
            <a:r>
              <a:rPr lang="en-US" sz="2000" dirty="0" smtClean="0"/>
              <a:t> </a:t>
            </a:r>
            <a:r>
              <a:rPr lang="en-US" sz="2000" dirty="0" err="1" smtClean="0"/>
              <a:t>perluasan</a:t>
            </a:r>
            <a:r>
              <a:rPr lang="en-US" sz="2000" dirty="0" smtClean="0"/>
              <a:t> </a:t>
            </a:r>
            <a:r>
              <a:rPr lang="en-US" sz="2000" dirty="0" err="1" smtClean="0"/>
              <a:t>dan</a:t>
            </a:r>
            <a:r>
              <a:rPr lang="en-US" sz="2000" dirty="0" smtClean="0"/>
              <a:t> </a:t>
            </a:r>
            <a:r>
              <a:rPr lang="en-US" sz="2000" dirty="0" err="1" smtClean="0"/>
              <a:t>pemerataan</a:t>
            </a:r>
            <a:r>
              <a:rPr lang="en-US" sz="2000" dirty="0" smtClean="0"/>
              <a:t> </a:t>
            </a:r>
            <a:r>
              <a:rPr lang="en-US" sz="2000" dirty="0" err="1" smtClean="0"/>
              <a:t>kesempatan</a:t>
            </a:r>
            <a:r>
              <a:rPr lang="en-US" sz="2000" dirty="0" smtClean="0"/>
              <a:t> </a:t>
            </a:r>
            <a:r>
              <a:rPr lang="en-US" sz="2000" dirty="0" err="1" smtClean="0"/>
              <a:t>memperoleh</a:t>
            </a:r>
            <a:r>
              <a:rPr lang="en-US" sz="2000" dirty="0" smtClean="0"/>
              <a:t> </a:t>
            </a:r>
            <a:r>
              <a:rPr lang="en-US" sz="2000" dirty="0" err="1" smtClean="0"/>
              <a:t>pendidikan</a:t>
            </a:r>
            <a:r>
              <a:rPr lang="en-US" sz="2000" dirty="0" smtClean="0"/>
              <a:t> yang </a:t>
            </a:r>
            <a:r>
              <a:rPr lang="en-US" sz="2000" dirty="0" err="1" smtClean="0"/>
              <a:t>bermutu</a:t>
            </a:r>
            <a:r>
              <a:rPr lang="en-US" sz="2000" dirty="0" smtClean="0"/>
              <a:t> </a:t>
            </a:r>
            <a:r>
              <a:rPr lang="en-US" sz="2000" dirty="0" err="1" smtClean="0"/>
              <a:t>bagi</a:t>
            </a:r>
            <a:r>
              <a:rPr lang="en-US" sz="2000" dirty="0" smtClean="0"/>
              <a:t> </a:t>
            </a:r>
            <a:r>
              <a:rPr lang="en-US" sz="2000" dirty="0" err="1" smtClean="0"/>
              <a:t>seluruh</a:t>
            </a:r>
            <a:r>
              <a:rPr lang="en-US" sz="2000" dirty="0" smtClean="0"/>
              <a:t> </a:t>
            </a:r>
            <a:r>
              <a:rPr lang="en-US" sz="2000" dirty="0" err="1" smtClean="0"/>
              <a:t>rakyat</a:t>
            </a:r>
            <a:r>
              <a:rPr lang="en-US" sz="2000" dirty="0" smtClean="0"/>
              <a:t> Indonesia;</a:t>
            </a:r>
            <a:endParaRPr lang="id-ID" sz="2000" dirty="0" smtClean="0"/>
          </a:p>
          <a:p>
            <a:pPr marL="342900" lvl="0" indent="-342900" algn="just">
              <a:buFont typeface="+mj-lt"/>
              <a:buAutoNum type="arabicPeriod"/>
            </a:pPr>
            <a:r>
              <a:rPr lang="en-US" sz="2000" dirty="0" err="1" smtClean="0"/>
              <a:t>Membantu</a:t>
            </a:r>
            <a:r>
              <a:rPr lang="en-US" sz="2000" dirty="0" smtClean="0"/>
              <a:t> </a:t>
            </a:r>
            <a:r>
              <a:rPr lang="en-US" sz="2000" dirty="0" err="1" smtClean="0"/>
              <a:t>dan</a:t>
            </a:r>
            <a:r>
              <a:rPr lang="en-US" sz="2000" dirty="0" smtClean="0"/>
              <a:t> </a:t>
            </a:r>
            <a:r>
              <a:rPr lang="en-US" sz="2000" dirty="0" err="1" smtClean="0"/>
              <a:t>memfasilitasi</a:t>
            </a:r>
            <a:r>
              <a:rPr lang="en-US" sz="2000" dirty="0" smtClean="0"/>
              <a:t> </a:t>
            </a:r>
            <a:r>
              <a:rPr lang="en-US" sz="2000" dirty="0" err="1" smtClean="0"/>
              <a:t>pengembangan</a:t>
            </a:r>
            <a:r>
              <a:rPr lang="en-US" sz="2000" dirty="0" smtClean="0"/>
              <a:t> </a:t>
            </a:r>
            <a:r>
              <a:rPr lang="en-US" sz="2000" dirty="0" err="1" smtClean="0"/>
              <a:t>potensi</a:t>
            </a:r>
            <a:r>
              <a:rPr lang="en-US" sz="2000" dirty="0" smtClean="0"/>
              <a:t> </a:t>
            </a:r>
            <a:r>
              <a:rPr lang="en-US" sz="2000" dirty="0" err="1" smtClean="0"/>
              <a:t>anak</a:t>
            </a:r>
            <a:r>
              <a:rPr lang="en-US" sz="2000" dirty="0" smtClean="0"/>
              <a:t> </a:t>
            </a:r>
            <a:r>
              <a:rPr lang="en-US" sz="2000" dirty="0" err="1" smtClean="0"/>
              <a:t>bangsa</a:t>
            </a:r>
            <a:r>
              <a:rPr lang="en-US" sz="2000" dirty="0" smtClean="0"/>
              <a:t> </a:t>
            </a:r>
            <a:r>
              <a:rPr lang="en-US" sz="2000" dirty="0" err="1" smtClean="0"/>
              <a:t>secara</a:t>
            </a:r>
            <a:r>
              <a:rPr lang="en-US" sz="2000" dirty="0" smtClean="0"/>
              <a:t> </a:t>
            </a:r>
            <a:r>
              <a:rPr lang="en-US" sz="2000" dirty="0" err="1" smtClean="0"/>
              <a:t>utuh</a:t>
            </a:r>
            <a:r>
              <a:rPr lang="en-US" sz="2000" dirty="0" smtClean="0"/>
              <a:t> </a:t>
            </a:r>
            <a:r>
              <a:rPr lang="en-US" sz="2000" dirty="0" err="1" smtClean="0"/>
              <a:t>sejak</a:t>
            </a:r>
            <a:r>
              <a:rPr lang="en-US" sz="2000" dirty="0" smtClean="0"/>
              <a:t> </a:t>
            </a:r>
            <a:r>
              <a:rPr lang="en-US" sz="2000" dirty="0" err="1" smtClean="0"/>
              <a:t>usia</a:t>
            </a:r>
            <a:r>
              <a:rPr lang="en-US" sz="2000" dirty="0" smtClean="0"/>
              <a:t> </a:t>
            </a:r>
            <a:r>
              <a:rPr lang="en-US" sz="2000" dirty="0" err="1" smtClean="0"/>
              <a:t>dini</a:t>
            </a:r>
            <a:r>
              <a:rPr lang="en-US" sz="2000" dirty="0" smtClean="0"/>
              <a:t> </a:t>
            </a:r>
            <a:r>
              <a:rPr lang="en-US" sz="2000" dirty="0" err="1" smtClean="0"/>
              <a:t>sampai</a:t>
            </a:r>
            <a:r>
              <a:rPr lang="en-US" sz="2000" dirty="0" smtClean="0"/>
              <a:t> </a:t>
            </a:r>
            <a:r>
              <a:rPr lang="en-US" sz="2000" dirty="0" err="1" smtClean="0"/>
              <a:t>akhir</a:t>
            </a:r>
            <a:r>
              <a:rPr lang="en-US" sz="2000" dirty="0" smtClean="0"/>
              <a:t> </a:t>
            </a:r>
            <a:r>
              <a:rPr lang="en-US" sz="2000" dirty="0" err="1" smtClean="0"/>
              <a:t>hayat</a:t>
            </a:r>
            <a:r>
              <a:rPr lang="en-US" sz="2000" dirty="0" smtClean="0"/>
              <a:t> </a:t>
            </a:r>
            <a:r>
              <a:rPr lang="en-US" sz="2000" dirty="0" err="1" smtClean="0"/>
              <a:t>dalam</a:t>
            </a:r>
            <a:r>
              <a:rPr lang="en-US" sz="2000" dirty="0" smtClean="0"/>
              <a:t> </a:t>
            </a:r>
            <a:r>
              <a:rPr lang="en-US" sz="2000" dirty="0" err="1" smtClean="0"/>
              <a:t>rangka</a:t>
            </a:r>
            <a:r>
              <a:rPr lang="en-US" sz="2000" dirty="0" smtClean="0"/>
              <a:t> </a:t>
            </a:r>
            <a:r>
              <a:rPr lang="en-US" sz="2000" dirty="0" err="1" smtClean="0"/>
              <a:t>mewujudkan</a:t>
            </a:r>
            <a:r>
              <a:rPr lang="en-US" sz="2000" dirty="0" smtClean="0"/>
              <a:t> </a:t>
            </a:r>
            <a:r>
              <a:rPr lang="en-US" sz="2000" dirty="0" err="1" smtClean="0"/>
              <a:t>masyarakat</a:t>
            </a:r>
            <a:r>
              <a:rPr lang="en-US" sz="2000" dirty="0" smtClean="0"/>
              <a:t> </a:t>
            </a:r>
            <a:r>
              <a:rPr lang="en-US" sz="2000" dirty="0" err="1" smtClean="0"/>
              <a:t>belajar</a:t>
            </a:r>
            <a:r>
              <a:rPr lang="en-US" sz="2000" dirty="0" smtClean="0"/>
              <a:t>;</a:t>
            </a:r>
            <a:endParaRPr lang="id-ID" sz="2000" dirty="0" smtClean="0"/>
          </a:p>
          <a:p>
            <a:pPr marL="342900" lvl="0" indent="-342900" algn="just">
              <a:buFont typeface="+mj-lt"/>
              <a:buAutoNum type="arabicPeriod"/>
            </a:pPr>
            <a:r>
              <a:rPr lang="en-US" sz="2000" dirty="0" err="1" smtClean="0"/>
              <a:t>Meningkatkan</a:t>
            </a:r>
            <a:r>
              <a:rPr lang="en-US" sz="2000" dirty="0" smtClean="0"/>
              <a:t> </a:t>
            </a:r>
            <a:r>
              <a:rPr lang="en-US" sz="2000" dirty="0" err="1" smtClean="0"/>
              <a:t>kesiapan</a:t>
            </a:r>
            <a:r>
              <a:rPr lang="en-US" sz="2000" dirty="0" smtClean="0"/>
              <a:t> </a:t>
            </a:r>
            <a:r>
              <a:rPr lang="en-US" sz="2000" dirty="0" err="1" smtClean="0"/>
              <a:t>masukan</a:t>
            </a:r>
            <a:r>
              <a:rPr lang="en-US" sz="2000" dirty="0" smtClean="0"/>
              <a:t> </a:t>
            </a:r>
            <a:r>
              <a:rPr lang="en-US" sz="2000" dirty="0" err="1" smtClean="0"/>
              <a:t>dan</a:t>
            </a:r>
            <a:r>
              <a:rPr lang="en-US" sz="2000" dirty="0" smtClean="0"/>
              <a:t> </a:t>
            </a:r>
            <a:r>
              <a:rPr lang="en-US" sz="2000" dirty="0" err="1" smtClean="0"/>
              <a:t>kualitas</a:t>
            </a:r>
            <a:r>
              <a:rPr lang="en-US" sz="2000" dirty="0" smtClean="0"/>
              <a:t> </a:t>
            </a:r>
            <a:r>
              <a:rPr lang="en-US" sz="2000" dirty="0" err="1" smtClean="0"/>
              <a:t>proses</a:t>
            </a:r>
            <a:r>
              <a:rPr lang="en-US" sz="2000" dirty="0" smtClean="0"/>
              <a:t> </a:t>
            </a:r>
            <a:r>
              <a:rPr lang="en-US" sz="2000" dirty="0" err="1" smtClean="0"/>
              <a:t>pendidikan</a:t>
            </a:r>
            <a:r>
              <a:rPr lang="en-US" sz="2000" dirty="0" smtClean="0"/>
              <a:t> </a:t>
            </a:r>
            <a:r>
              <a:rPr lang="en-US" sz="2000" dirty="0" err="1" smtClean="0"/>
              <a:t>untuk</a:t>
            </a:r>
            <a:r>
              <a:rPr lang="en-US" sz="2000" dirty="0" smtClean="0"/>
              <a:t> </a:t>
            </a:r>
            <a:r>
              <a:rPr lang="en-US" sz="2000" dirty="0" err="1" smtClean="0"/>
              <a:t>mengoptimalkan</a:t>
            </a:r>
            <a:r>
              <a:rPr lang="en-US" sz="2000" dirty="0" smtClean="0"/>
              <a:t> </a:t>
            </a:r>
            <a:r>
              <a:rPr lang="en-US" sz="2000" dirty="0" err="1" smtClean="0"/>
              <a:t>pembentukan</a:t>
            </a:r>
            <a:r>
              <a:rPr lang="en-US" sz="2000" dirty="0" smtClean="0"/>
              <a:t> </a:t>
            </a:r>
            <a:r>
              <a:rPr lang="en-US" sz="2000" dirty="0" err="1" smtClean="0"/>
              <a:t>kepribadian</a:t>
            </a:r>
            <a:r>
              <a:rPr lang="en-US" sz="2000" dirty="0" smtClean="0"/>
              <a:t> yang </a:t>
            </a:r>
            <a:r>
              <a:rPr lang="en-US" sz="2000" dirty="0" err="1" smtClean="0"/>
              <a:t>bermoral</a:t>
            </a:r>
            <a:r>
              <a:rPr lang="en-US" sz="2000" dirty="0" smtClean="0"/>
              <a:t>;</a:t>
            </a:r>
            <a:endParaRPr lang="id-ID" sz="2000" dirty="0" smtClean="0"/>
          </a:p>
          <a:p>
            <a:pPr marL="342900" lvl="0" indent="-342900" algn="just">
              <a:buFont typeface="+mj-lt"/>
              <a:buAutoNum type="arabicPeriod"/>
            </a:pPr>
            <a:r>
              <a:rPr lang="en-US" sz="2000" dirty="0" err="1" smtClean="0"/>
              <a:t>Meningkatkan</a:t>
            </a:r>
            <a:r>
              <a:rPr lang="en-US" sz="2000" dirty="0" smtClean="0"/>
              <a:t> </a:t>
            </a:r>
            <a:r>
              <a:rPr lang="en-US" sz="2000" dirty="0" err="1" smtClean="0"/>
              <a:t>keprofesionalan</a:t>
            </a:r>
            <a:r>
              <a:rPr lang="en-US" sz="2000" dirty="0" smtClean="0"/>
              <a:t> </a:t>
            </a:r>
            <a:r>
              <a:rPr lang="en-US" sz="2000" dirty="0" err="1" smtClean="0"/>
              <a:t>dan</a:t>
            </a:r>
            <a:r>
              <a:rPr lang="en-US" sz="2000" dirty="0" smtClean="0"/>
              <a:t> </a:t>
            </a:r>
            <a:r>
              <a:rPr lang="en-US" sz="2000" dirty="0" err="1" smtClean="0"/>
              <a:t>akuntabilitas</a:t>
            </a:r>
            <a:r>
              <a:rPr lang="en-US" sz="2000" dirty="0" smtClean="0"/>
              <a:t> </a:t>
            </a:r>
            <a:r>
              <a:rPr lang="en-US" sz="2000" dirty="0" err="1" smtClean="0"/>
              <a:t>lembaga</a:t>
            </a:r>
            <a:r>
              <a:rPr lang="en-US" sz="2000" dirty="0" smtClean="0"/>
              <a:t> </a:t>
            </a:r>
            <a:r>
              <a:rPr lang="en-US" sz="2000" dirty="0" err="1" smtClean="0"/>
              <a:t>pendidikan</a:t>
            </a:r>
            <a:r>
              <a:rPr lang="en-US" sz="2000" dirty="0" smtClean="0"/>
              <a:t> </a:t>
            </a:r>
            <a:r>
              <a:rPr lang="en-US" sz="2000" dirty="0" err="1" smtClean="0"/>
              <a:t>sebagai</a:t>
            </a:r>
            <a:r>
              <a:rPr lang="en-US" sz="2000" dirty="0" smtClean="0"/>
              <a:t> </a:t>
            </a:r>
            <a:r>
              <a:rPr lang="en-US" sz="2000" dirty="0" err="1" smtClean="0"/>
              <a:t>pusat</a:t>
            </a:r>
            <a:r>
              <a:rPr lang="en-US" sz="2000" dirty="0" smtClean="0"/>
              <a:t> </a:t>
            </a:r>
            <a:r>
              <a:rPr lang="en-US" sz="2000" dirty="0" err="1" smtClean="0"/>
              <a:t>pembudayaan</a:t>
            </a:r>
            <a:r>
              <a:rPr lang="en-US" sz="2000" dirty="0" smtClean="0"/>
              <a:t> </a:t>
            </a:r>
            <a:r>
              <a:rPr lang="en-US" sz="2000" dirty="0" err="1" smtClean="0"/>
              <a:t>ilmu</a:t>
            </a:r>
            <a:r>
              <a:rPr lang="en-US" sz="2000" dirty="0" smtClean="0"/>
              <a:t> </a:t>
            </a:r>
            <a:r>
              <a:rPr lang="en-US" sz="2000" dirty="0" err="1" smtClean="0"/>
              <a:t>pengetahuan</a:t>
            </a:r>
            <a:r>
              <a:rPr lang="en-US" sz="2000" dirty="0" smtClean="0"/>
              <a:t>, </a:t>
            </a:r>
            <a:r>
              <a:rPr lang="en-US" sz="2000" dirty="0" err="1" smtClean="0"/>
              <a:t>keterampilan</a:t>
            </a:r>
            <a:r>
              <a:rPr lang="en-US" sz="2000" dirty="0" smtClean="0"/>
              <a:t>, </a:t>
            </a:r>
            <a:r>
              <a:rPr lang="en-US" sz="2000" dirty="0" err="1" smtClean="0"/>
              <a:t>pengalaman</a:t>
            </a:r>
            <a:r>
              <a:rPr lang="en-US" sz="2000" dirty="0" smtClean="0"/>
              <a:t>, </a:t>
            </a:r>
            <a:r>
              <a:rPr lang="en-US" sz="2000" dirty="0" err="1" smtClean="0"/>
              <a:t>sikap</a:t>
            </a:r>
            <a:r>
              <a:rPr lang="en-US" sz="2000" dirty="0" smtClean="0"/>
              <a:t>, </a:t>
            </a:r>
            <a:r>
              <a:rPr lang="en-US" sz="2000" dirty="0" err="1" smtClean="0"/>
              <a:t>dan</a:t>
            </a:r>
            <a:r>
              <a:rPr lang="en-US" sz="2000" dirty="0" smtClean="0"/>
              <a:t> </a:t>
            </a:r>
            <a:r>
              <a:rPr lang="en-US" sz="2000" dirty="0" err="1" smtClean="0"/>
              <a:t>nilai</a:t>
            </a:r>
            <a:r>
              <a:rPr lang="en-US" sz="2000" dirty="0" smtClean="0"/>
              <a:t> </a:t>
            </a:r>
            <a:r>
              <a:rPr lang="en-US" sz="2000" dirty="0" err="1" smtClean="0"/>
              <a:t>berdasarkan</a:t>
            </a:r>
            <a:r>
              <a:rPr lang="en-US" sz="2000" dirty="0" smtClean="0"/>
              <a:t> </a:t>
            </a:r>
            <a:r>
              <a:rPr lang="en-US" sz="2000" dirty="0" err="1" smtClean="0"/>
              <a:t>standar</a:t>
            </a:r>
            <a:r>
              <a:rPr lang="en-US" sz="2000" dirty="0" smtClean="0"/>
              <a:t> </a:t>
            </a:r>
            <a:r>
              <a:rPr lang="en-US" sz="2000" dirty="0" err="1" smtClean="0"/>
              <a:t>nasional</a:t>
            </a:r>
            <a:r>
              <a:rPr lang="en-US" sz="2000" dirty="0" smtClean="0"/>
              <a:t> </a:t>
            </a:r>
            <a:r>
              <a:rPr lang="en-US" sz="2000" dirty="0" err="1" smtClean="0"/>
              <a:t>dan</a:t>
            </a:r>
            <a:r>
              <a:rPr lang="en-US" sz="2000" dirty="0" smtClean="0"/>
              <a:t> global; </a:t>
            </a:r>
            <a:r>
              <a:rPr lang="en-US" sz="2000" dirty="0" err="1" smtClean="0"/>
              <a:t>dan</a:t>
            </a:r>
            <a:endParaRPr lang="id-ID" sz="2000" dirty="0" smtClean="0"/>
          </a:p>
          <a:p>
            <a:pPr marL="342900" lvl="0" indent="-342900" algn="just">
              <a:buFont typeface="+mj-lt"/>
              <a:buAutoNum type="arabicPeriod"/>
            </a:pPr>
            <a:r>
              <a:rPr lang="en-US" sz="2000" dirty="0" err="1" smtClean="0"/>
              <a:t>Memberdayakan</a:t>
            </a:r>
            <a:r>
              <a:rPr lang="en-US" sz="2000" dirty="0" smtClean="0"/>
              <a:t> </a:t>
            </a:r>
            <a:r>
              <a:rPr lang="en-US" sz="2000" dirty="0" err="1" smtClean="0"/>
              <a:t>peran</a:t>
            </a:r>
            <a:r>
              <a:rPr lang="en-US" sz="2000" dirty="0" smtClean="0"/>
              <a:t> </a:t>
            </a:r>
            <a:r>
              <a:rPr lang="en-US" sz="2000" dirty="0" err="1" smtClean="0"/>
              <a:t>serta</a:t>
            </a:r>
            <a:r>
              <a:rPr lang="en-US" sz="2000" dirty="0" smtClean="0"/>
              <a:t> </a:t>
            </a:r>
            <a:r>
              <a:rPr lang="en-US" sz="2000" dirty="0" err="1" smtClean="0"/>
              <a:t>masyarakat</a:t>
            </a:r>
            <a:r>
              <a:rPr lang="en-US" sz="2000" dirty="0" smtClean="0"/>
              <a:t> </a:t>
            </a:r>
            <a:r>
              <a:rPr lang="en-US" sz="2000" dirty="0" err="1" smtClean="0"/>
              <a:t>dalam</a:t>
            </a:r>
            <a:r>
              <a:rPr lang="en-US" sz="2000" dirty="0" smtClean="0"/>
              <a:t> </a:t>
            </a:r>
            <a:r>
              <a:rPr lang="en-US" sz="2000" dirty="0" err="1" smtClean="0"/>
              <a:t>penyelenggaraan</a:t>
            </a:r>
            <a:r>
              <a:rPr lang="en-US" sz="2000" dirty="0" smtClean="0"/>
              <a:t> </a:t>
            </a:r>
            <a:r>
              <a:rPr lang="en-US" sz="2000" dirty="0" err="1" smtClean="0"/>
              <a:t>pendidikan</a:t>
            </a:r>
            <a:r>
              <a:rPr lang="en-US" sz="2000" dirty="0" smtClean="0"/>
              <a:t> </a:t>
            </a:r>
            <a:r>
              <a:rPr lang="en-US" sz="2000" dirty="0" err="1" smtClean="0"/>
              <a:t>berdasarkan</a:t>
            </a:r>
            <a:r>
              <a:rPr lang="en-US" sz="2000" dirty="0" smtClean="0"/>
              <a:t> </a:t>
            </a:r>
            <a:r>
              <a:rPr lang="en-US" sz="2000" dirty="0" err="1" smtClean="0"/>
              <a:t>prinsip</a:t>
            </a:r>
            <a:r>
              <a:rPr lang="en-US" sz="2000" dirty="0" smtClean="0"/>
              <a:t> </a:t>
            </a:r>
            <a:r>
              <a:rPr lang="en-US" sz="2000" dirty="0" err="1" smtClean="0"/>
              <a:t>otonomi</a:t>
            </a:r>
            <a:r>
              <a:rPr lang="en-US" sz="2000" dirty="0" smtClean="0"/>
              <a:t> </a:t>
            </a:r>
            <a:r>
              <a:rPr lang="en-US" sz="2000" dirty="0" err="1" smtClean="0"/>
              <a:t>dalam</a:t>
            </a:r>
            <a:r>
              <a:rPr lang="en-US" sz="2000" dirty="0" smtClean="0"/>
              <a:t> </a:t>
            </a:r>
            <a:r>
              <a:rPr lang="en-US" sz="2000" dirty="0" err="1" smtClean="0"/>
              <a:t>konteks</a:t>
            </a:r>
            <a:r>
              <a:rPr lang="en-US" sz="2000" dirty="0" smtClean="0"/>
              <a:t> Negara </a:t>
            </a:r>
            <a:r>
              <a:rPr lang="en-US" sz="2000" dirty="0" err="1" smtClean="0"/>
              <a:t>Kesatuan</a:t>
            </a:r>
            <a:r>
              <a:rPr lang="en-US" sz="2000" dirty="0" smtClean="0"/>
              <a:t> R</a:t>
            </a:r>
            <a:r>
              <a:rPr lang="id-ID" sz="2000" dirty="0" smtClean="0"/>
              <a:t>epublik Indonesia</a:t>
            </a:r>
            <a:r>
              <a:rPr lang="en-US" sz="2000" dirty="0" smtClean="0"/>
              <a:t>. </a:t>
            </a:r>
            <a:endParaRPr lang="id-ID" sz="2000" dirty="0" smtClean="0"/>
          </a:p>
        </p:txBody>
      </p:sp>
      <p:sp>
        <p:nvSpPr>
          <p:cNvPr id="4" name="TextBox 3"/>
          <p:cNvSpPr txBox="1"/>
          <p:nvPr/>
        </p:nvSpPr>
        <p:spPr>
          <a:xfrm>
            <a:off x="1295400" y="1219200"/>
            <a:ext cx="7543800" cy="707886"/>
          </a:xfrm>
          <a:prstGeom prst="rect">
            <a:avLst/>
          </a:prstGeom>
          <a:noFill/>
        </p:spPr>
        <p:txBody>
          <a:bodyPr wrap="square" rtlCol="0">
            <a:spAutoFit/>
          </a:bodyPr>
          <a:lstStyle/>
          <a:p>
            <a:r>
              <a:rPr lang="en-US" sz="2000" dirty="0" err="1" smtClean="0"/>
              <a:t>Dengan</a:t>
            </a:r>
            <a:r>
              <a:rPr lang="en-US" sz="2000" dirty="0" smtClean="0"/>
              <a:t> </a:t>
            </a:r>
            <a:r>
              <a:rPr lang="en-US" sz="2000" dirty="0" err="1" smtClean="0"/>
              <a:t>visi</a:t>
            </a:r>
            <a:r>
              <a:rPr lang="en-US" sz="2000" dirty="0" smtClean="0"/>
              <a:t> </a:t>
            </a:r>
            <a:r>
              <a:rPr lang="id-ID" sz="2000" dirty="0" err="1" smtClean="0"/>
              <a:t>p</a:t>
            </a:r>
            <a:r>
              <a:rPr lang="en-US" sz="2000" dirty="0" err="1" smtClean="0"/>
              <a:t>endidikan</a:t>
            </a:r>
            <a:r>
              <a:rPr lang="en-US" sz="2000" dirty="0" smtClean="0"/>
              <a:t> </a:t>
            </a:r>
            <a:r>
              <a:rPr lang="en-US" sz="2000" dirty="0" err="1" smtClean="0"/>
              <a:t>tersebut</a:t>
            </a:r>
            <a:r>
              <a:rPr lang="en-US" sz="2000" dirty="0" smtClean="0"/>
              <a:t>, </a:t>
            </a:r>
            <a:r>
              <a:rPr lang="en-US" sz="2000" dirty="0" err="1" smtClean="0"/>
              <a:t>pendidikan</a:t>
            </a:r>
            <a:r>
              <a:rPr lang="en-US" sz="2000" dirty="0" smtClean="0"/>
              <a:t> </a:t>
            </a:r>
            <a:r>
              <a:rPr lang="en-US" sz="2000" dirty="0" err="1" smtClean="0"/>
              <a:t>nasional</a:t>
            </a:r>
            <a:r>
              <a:rPr lang="en-US" sz="2000" dirty="0" smtClean="0"/>
              <a:t> </a:t>
            </a:r>
            <a:r>
              <a:rPr lang="en-US" sz="2000" dirty="0" err="1" smtClean="0"/>
              <a:t>mempunyai</a:t>
            </a:r>
            <a:r>
              <a:rPr lang="en-US" sz="2000" dirty="0" smtClean="0"/>
              <a:t> </a:t>
            </a:r>
            <a:r>
              <a:rPr lang="en-US" sz="2000" dirty="0" err="1" smtClean="0"/>
              <a:t>misi</a:t>
            </a:r>
            <a:r>
              <a:rPr lang="en-US" sz="2000" dirty="0" smtClean="0"/>
              <a:t> </a:t>
            </a:r>
            <a:r>
              <a:rPr lang="en-US" sz="2000" dirty="0" err="1" smtClean="0"/>
              <a:t>sebagai</a:t>
            </a:r>
            <a:r>
              <a:rPr lang="en-US" sz="2000" dirty="0" smtClean="0"/>
              <a:t> </a:t>
            </a:r>
            <a:r>
              <a:rPr lang="en-US" sz="2000" dirty="0" err="1" smtClean="0"/>
              <a:t>berikut</a:t>
            </a:r>
            <a:r>
              <a:rPr lang="en-US" sz="2000" dirty="0" smtClean="0"/>
              <a:t>:</a:t>
            </a:r>
            <a:endParaRPr lang="id-ID"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1524000"/>
            <a:ext cx="8534400" cy="5262979"/>
          </a:xfrm>
          <a:prstGeom prst="rect">
            <a:avLst/>
          </a:prstGeom>
          <a:noFill/>
        </p:spPr>
        <p:txBody>
          <a:bodyPr wrap="square" rtlCol="0">
            <a:spAutoFit/>
          </a:bodyPr>
          <a:lstStyle/>
          <a:p>
            <a:pPr algn="just"/>
            <a:r>
              <a:rPr lang="en-US" sz="2800" dirty="0" err="1" smtClean="0"/>
              <a:t>Dalam</a:t>
            </a:r>
            <a:r>
              <a:rPr lang="en-US" sz="2800" dirty="0" smtClean="0"/>
              <a:t> UU 20/2003 </a:t>
            </a:r>
            <a:r>
              <a:rPr lang="en-US" sz="2800" dirty="0" err="1" smtClean="0"/>
              <a:t>tentang</a:t>
            </a:r>
            <a:r>
              <a:rPr lang="en-US" sz="2800" dirty="0" smtClean="0"/>
              <a:t> </a:t>
            </a:r>
            <a:r>
              <a:rPr lang="en-US" sz="2800" dirty="0" err="1" smtClean="0"/>
              <a:t>Sistem</a:t>
            </a:r>
            <a:r>
              <a:rPr lang="en-US" sz="2800" dirty="0" smtClean="0"/>
              <a:t> </a:t>
            </a:r>
            <a:r>
              <a:rPr lang="en-US" sz="2800" dirty="0" err="1" smtClean="0"/>
              <a:t>Pendidikan</a:t>
            </a:r>
            <a:r>
              <a:rPr lang="en-US" sz="2800" dirty="0" smtClean="0"/>
              <a:t> </a:t>
            </a:r>
            <a:r>
              <a:rPr lang="en-US" sz="2800" dirty="0" err="1" smtClean="0"/>
              <a:t>Nasional</a:t>
            </a:r>
            <a:r>
              <a:rPr lang="en-US" sz="2800" dirty="0" smtClean="0"/>
              <a:t>, </a:t>
            </a:r>
            <a:r>
              <a:rPr lang="en-US" sz="2800" dirty="0" err="1" smtClean="0"/>
              <a:t>Pasal</a:t>
            </a:r>
            <a:r>
              <a:rPr lang="en-US" sz="2800" dirty="0" smtClean="0"/>
              <a:t> 3, </a:t>
            </a:r>
            <a:r>
              <a:rPr lang="en-US" sz="2800" dirty="0" err="1" smtClean="0"/>
              <a:t>disebutkan</a:t>
            </a:r>
            <a:r>
              <a:rPr lang="en-US" sz="2800" dirty="0" smtClean="0"/>
              <a:t> </a:t>
            </a:r>
            <a:endParaRPr lang="id-ID" sz="2800" dirty="0" smtClean="0"/>
          </a:p>
          <a:p>
            <a:pPr algn="just"/>
            <a:r>
              <a:rPr lang="en-US" sz="2800" b="1" i="1" dirty="0" smtClean="0"/>
              <a:t>“</a:t>
            </a:r>
            <a:r>
              <a:rPr lang="en-US" sz="2800" b="1" i="1" dirty="0" err="1" smtClean="0"/>
              <a:t>Pendidikan</a:t>
            </a:r>
            <a:r>
              <a:rPr lang="en-US" sz="2800" b="1" i="1" dirty="0" smtClean="0"/>
              <a:t> </a:t>
            </a:r>
            <a:r>
              <a:rPr lang="en-US" sz="2800" b="1" i="1" dirty="0" err="1" smtClean="0"/>
              <a:t>nasional</a:t>
            </a:r>
            <a:r>
              <a:rPr lang="en-US" sz="2800" b="1" i="1" dirty="0" smtClean="0"/>
              <a:t> </a:t>
            </a:r>
            <a:r>
              <a:rPr lang="en-US" sz="2800" b="1" i="1" dirty="0" err="1" smtClean="0"/>
              <a:t>berfungsi</a:t>
            </a:r>
            <a:r>
              <a:rPr lang="en-US" sz="2800" b="1" i="1" dirty="0" smtClean="0"/>
              <a:t> </a:t>
            </a:r>
            <a:r>
              <a:rPr lang="en-US" sz="2800" b="1" i="1" dirty="0" err="1" smtClean="0"/>
              <a:t>mengembangkan</a:t>
            </a:r>
            <a:r>
              <a:rPr lang="en-US" sz="2800" b="1" i="1" dirty="0" smtClean="0"/>
              <a:t> </a:t>
            </a:r>
            <a:r>
              <a:rPr lang="en-US" sz="2800" b="1" i="1" dirty="0" err="1" smtClean="0"/>
              <a:t>kemampuan</a:t>
            </a:r>
            <a:r>
              <a:rPr lang="en-US" sz="2800" b="1" i="1" dirty="0" smtClean="0"/>
              <a:t> </a:t>
            </a:r>
            <a:r>
              <a:rPr lang="en-US" sz="2800" b="1" i="1" dirty="0" err="1" smtClean="0"/>
              <a:t>dan</a:t>
            </a:r>
            <a:r>
              <a:rPr lang="en-US" sz="2800" b="1" i="1" dirty="0" smtClean="0"/>
              <a:t> </a:t>
            </a:r>
            <a:r>
              <a:rPr lang="en-US" sz="2800" b="1" i="1" dirty="0" err="1" smtClean="0"/>
              <a:t>membentuk</a:t>
            </a:r>
            <a:r>
              <a:rPr lang="en-US" sz="2800" b="1" i="1" dirty="0" smtClean="0"/>
              <a:t> </a:t>
            </a:r>
            <a:r>
              <a:rPr lang="en-US" sz="2800" b="1" i="1" dirty="0" err="1" smtClean="0"/>
              <a:t>watak</a:t>
            </a:r>
            <a:r>
              <a:rPr lang="en-US" sz="2800" b="1" i="1" dirty="0" smtClean="0"/>
              <a:t> </a:t>
            </a:r>
            <a:r>
              <a:rPr lang="en-US" sz="2800" b="1" i="1" dirty="0" err="1" smtClean="0"/>
              <a:t>serta</a:t>
            </a:r>
            <a:r>
              <a:rPr lang="en-US" sz="2800" b="1" i="1" dirty="0" smtClean="0"/>
              <a:t> </a:t>
            </a:r>
            <a:r>
              <a:rPr lang="en-US" sz="2800" b="1" i="1" dirty="0" err="1" smtClean="0"/>
              <a:t>peradaban</a:t>
            </a:r>
            <a:r>
              <a:rPr lang="en-US" sz="2800" b="1" i="1" dirty="0" smtClean="0"/>
              <a:t> </a:t>
            </a:r>
            <a:r>
              <a:rPr lang="en-US" sz="2800" b="1" i="1" dirty="0" err="1" smtClean="0"/>
              <a:t>bangsa</a:t>
            </a:r>
            <a:r>
              <a:rPr lang="en-US" sz="2800" b="1" i="1" dirty="0" smtClean="0"/>
              <a:t> yang </a:t>
            </a:r>
            <a:r>
              <a:rPr lang="en-US" sz="2800" b="1" i="1" dirty="0" err="1" smtClean="0"/>
              <a:t>bermartabat</a:t>
            </a:r>
            <a:r>
              <a:rPr lang="en-US" sz="2800" b="1" i="1" dirty="0" smtClean="0"/>
              <a:t> </a:t>
            </a:r>
            <a:r>
              <a:rPr lang="en-US" sz="2800" b="1" i="1" dirty="0" err="1" smtClean="0"/>
              <a:t>dalam</a:t>
            </a:r>
            <a:r>
              <a:rPr lang="en-US" sz="2800" b="1" i="1" dirty="0" smtClean="0"/>
              <a:t> </a:t>
            </a:r>
            <a:r>
              <a:rPr lang="en-US" sz="2800" b="1" i="1" dirty="0" err="1" smtClean="0"/>
              <a:t>rangka</a:t>
            </a:r>
            <a:r>
              <a:rPr lang="en-US" sz="2800" b="1" i="1" dirty="0" smtClean="0"/>
              <a:t> </a:t>
            </a:r>
            <a:r>
              <a:rPr lang="en-US" sz="2800" b="1" i="1" dirty="0" err="1" smtClean="0"/>
              <a:t>mencerdaskan</a:t>
            </a:r>
            <a:r>
              <a:rPr lang="en-US" sz="2800" b="1" i="1" dirty="0" smtClean="0"/>
              <a:t> </a:t>
            </a:r>
            <a:r>
              <a:rPr lang="en-US" sz="2800" b="1" i="1" dirty="0" err="1" smtClean="0"/>
              <a:t>kehidupan</a:t>
            </a:r>
            <a:r>
              <a:rPr lang="en-US" sz="2800" b="1" i="1" dirty="0" smtClean="0"/>
              <a:t> </a:t>
            </a:r>
            <a:r>
              <a:rPr lang="en-US" sz="2800" b="1" i="1" dirty="0" err="1" smtClean="0"/>
              <a:t>bangsa</a:t>
            </a:r>
            <a:r>
              <a:rPr lang="en-US" sz="2800" b="1" i="1" dirty="0" smtClean="0"/>
              <a:t>, </a:t>
            </a:r>
            <a:r>
              <a:rPr lang="en-US" sz="2800" b="1" i="1" dirty="0" err="1" smtClean="0"/>
              <a:t>bertujuan</a:t>
            </a:r>
            <a:r>
              <a:rPr lang="en-US" sz="2800" b="1" i="1" dirty="0" smtClean="0"/>
              <a:t> </a:t>
            </a:r>
            <a:r>
              <a:rPr lang="en-US" sz="2800" b="1" i="1" dirty="0" err="1" smtClean="0"/>
              <a:t>untuk</a:t>
            </a:r>
            <a:r>
              <a:rPr lang="en-US" sz="2800" b="1" i="1" dirty="0" smtClean="0"/>
              <a:t> </a:t>
            </a:r>
            <a:r>
              <a:rPr lang="en-US" sz="2800" b="1" i="1" dirty="0" err="1" smtClean="0"/>
              <a:t>berkembangnya</a:t>
            </a:r>
            <a:r>
              <a:rPr lang="en-US" sz="2800" b="1" i="1" dirty="0" smtClean="0"/>
              <a:t> </a:t>
            </a:r>
            <a:r>
              <a:rPr lang="en-US" sz="2800" b="1" i="1" dirty="0" err="1" smtClean="0"/>
              <a:t>potensi</a:t>
            </a:r>
            <a:r>
              <a:rPr lang="en-US" sz="2800" b="1" i="1" dirty="0" smtClean="0"/>
              <a:t> </a:t>
            </a:r>
            <a:r>
              <a:rPr lang="en-US" sz="2800" b="1" i="1" dirty="0" err="1" smtClean="0"/>
              <a:t>peserta</a:t>
            </a:r>
            <a:r>
              <a:rPr lang="en-US" sz="2800" b="1" i="1" dirty="0" smtClean="0"/>
              <a:t> </a:t>
            </a:r>
            <a:r>
              <a:rPr lang="en-US" sz="2800" b="1" i="1" dirty="0" err="1" smtClean="0"/>
              <a:t>didik</a:t>
            </a:r>
            <a:r>
              <a:rPr lang="en-US" sz="2800" b="1" i="1" dirty="0" smtClean="0"/>
              <a:t> agar </a:t>
            </a:r>
            <a:r>
              <a:rPr lang="en-US" sz="2800" b="1" i="1" dirty="0" err="1" smtClean="0"/>
              <a:t>menjadi</a:t>
            </a:r>
            <a:r>
              <a:rPr lang="en-US" sz="2800" b="1" i="1" dirty="0" smtClean="0"/>
              <a:t> </a:t>
            </a:r>
            <a:r>
              <a:rPr lang="en-US" sz="2800" b="1" i="1" dirty="0" err="1" smtClean="0"/>
              <a:t>manusia</a:t>
            </a:r>
            <a:r>
              <a:rPr lang="en-US" sz="2800" b="1" i="1" dirty="0" smtClean="0"/>
              <a:t> yang </a:t>
            </a:r>
            <a:r>
              <a:rPr lang="en-US" sz="2800" b="1" i="1" dirty="0" err="1" smtClean="0"/>
              <a:t>beriman</a:t>
            </a:r>
            <a:r>
              <a:rPr lang="en-US" sz="2800" b="1" i="1" dirty="0" smtClean="0"/>
              <a:t> </a:t>
            </a:r>
            <a:r>
              <a:rPr lang="en-US" sz="2800" b="1" i="1" dirty="0" err="1" smtClean="0"/>
              <a:t>dan</a:t>
            </a:r>
            <a:r>
              <a:rPr lang="en-US" sz="2800" b="1" i="1" dirty="0" smtClean="0"/>
              <a:t> </a:t>
            </a:r>
            <a:r>
              <a:rPr lang="en-US" sz="2800" b="1" i="1" dirty="0" err="1" smtClean="0"/>
              <a:t>bertakwa</a:t>
            </a:r>
            <a:r>
              <a:rPr lang="en-US" sz="2800" b="1" i="1" dirty="0" smtClean="0"/>
              <a:t> </a:t>
            </a:r>
            <a:r>
              <a:rPr lang="en-US" sz="2800" b="1" i="1" dirty="0" err="1" smtClean="0"/>
              <a:t>kepada</a:t>
            </a:r>
            <a:r>
              <a:rPr lang="en-US" sz="2800" b="1" i="1" dirty="0" smtClean="0"/>
              <a:t> </a:t>
            </a:r>
            <a:r>
              <a:rPr lang="en-US" sz="2800" b="1" i="1" dirty="0" err="1" smtClean="0"/>
              <a:t>Tuhan</a:t>
            </a:r>
            <a:r>
              <a:rPr lang="en-US" sz="2800" b="1" i="1" dirty="0" smtClean="0"/>
              <a:t> Yang </a:t>
            </a:r>
            <a:r>
              <a:rPr lang="en-US" sz="2800" b="1" i="1" dirty="0" err="1" smtClean="0"/>
              <a:t>Maha</a:t>
            </a:r>
            <a:r>
              <a:rPr lang="en-US" sz="2800" b="1" i="1" dirty="0" smtClean="0"/>
              <a:t> </a:t>
            </a:r>
            <a:r>
              <a:rPr lang="en-US" sz="2800" b="1" i="1" dirty="0" err="1" smtClean="0"/>
              <a:t>Esa</a:t>
            </a:r>
            <a:r>
              <a:rPr lang="en-US" sz="2800" b="1" i="1" dirty="0" smtClean="0"/>
              <a:t>, </a:t>
            </a:r>
            <a:r>
              <a:rPr lang="en-US" sz="2800" b="1" i="1" dirty="0" err="1" smtClean="0"/>
              <a:t>berakhlak</a:t>
            </a:r>
            <a:r>
              <a:rPr lang="en-US" sz="2800" b="1" i="1" dirty="0" smtClean="0"/>
              <a:t> </a:t>
            </a:r>
            <a:r>
              <a:rPr lang="en-US" sz="2800" b="1" i="1" dirty="0" err="1" smtClean="0"/>
              <a:t>mulia</a:t>
            </a:r>
            <a:r>
              <a:rPr lang="en-US" sz="2800" b="1" i="1" dirty="0" smtClean="0"/>
              <a:t>, </a:t>
            </a:r>
            <a:r>
              <a:rPr lang="en-US" sz="2800" b="1" i="1" dirty="0" err="1" smtClean="0"/>
              <a:t>sehat</a:t>
            </a:r>
            <a:r>
              <a:rPr lang="en-US" sz="2800" b="1" i="1" dirty="0" smtClean="0"/>
              <a:t>, </a:t>
            </a:r>
            <a:r>
              <a:rPr lang="en-US" sz="2800" b="1" i="1" dirty="0" err="1" smtClean="0"/>
              <a:t>berilmu</a:t>
            </a:r>
            <a:r>
              <a:rPr lang="en-US" sz="2800" b="1" i="1" dirty="0" smtClean="0"/>
              <a:t>, </a:t>
            </a:r>
            <a:r>
              <a:rPr lang="en-US" sz="2800" b="1" i="1" dirty="0" err="1" smtClean="0"/>
              <a:t>cakap</a:t>
            </a:r>
            <a:r>
              <a:rPr lang="en-US" sz="2800" b="1" i="1" dirty="0" smtClean="0"/>
              <a:t>, </a:t>
            </a:r>
            <a:r>
              <a:rPr lang="en-US" sz="2800" b="1" i="1" dirty="0" err="1" smtClean="0"/>
              <a:t>kreatif</a:t>
            </a:r>
            <a:r>
              <a:rPr lang="en-US" sz="2800" b="1" i="1" dirty="0" smtClean="0"/>
              <a:t>, </a:t>
            </a:r>
            <a:r>
              <a:rPr lang="en-US" sz="2800" b="1" i="1" dirty="0" err="1" smtClean="0"/>
              <a:t>mandiri</a:t>
            </a:r>
            <a:r>
              <a:rPr lang="en-US" sz="2800" b="1" i="1" dirty="0" smtClean="0"/>
              <a:t>, </a:t>
            </a:r>
            <a:r>
              <a:rPr lang="en-US" sz="2800" b="1" i="1" dirty="0" err="1" smtClean="0"/>
              <a:t>dan</a:t>
            </a:r>
            <a:r>
              <a:rPr lang="en-US" sz="2800" b="1" i="1" dirty="0" smtClean="0"/>
              <a:t> </a:t>
            </a:r>
            <a:r>
              <a:rPr lang="en-US" sz="2800" b="1" i="1" dirty="0" err="1" smtClean="0"/>
              <a:t>menjadi</a:t>
            </a:r>
            <a:r>
              <a:rPr lang="en-US" sz="2800" b="1" i="1" dirty="0" smtClean="0"/>
              <a:t> </a:t>
            </a:r>
            <a:r>
              <a:rPr lang="en-US" sz="2800" b="1" i="1" dirty="0" err="1" smtClean="0"/>
              <a:t>warga</a:t>
            </a:r>
            <a:r>
              <a:rPr lang="en-US" sz="2800" b="1" i="1" dirty="0" smtClean="0"/>
              <a:t> </a:t>
            </a:r>
            <a:r>
              <a:rPr lang="en-US" sz="2800" b="1" i="1" dirty="0" err="1" smtClean="0"/>
              <a:t>negara</a:t>
            </a:r>
            <a:r>
              <a:rPr lang="en-US" sz="2800" b="1" i="1" dirty="0" smtClean="0"/>
              <a:t> yang </a:t>
            </a:r>
            <a:r>
              <a:rPr lang="en-US" sz="2800" b="1" i="1" dirty="0" err="1" smtClean="0"/>
              <a:t>demokratis</a:t>
            </a:r>
            <a:r>
              <a:rPr lang="en-US" sz="2800" b="1" i="1" dirty="0" smtClean="0"/>
              <a:t> </a:t>
            </a:r>
            <a:r>
              <a:rPr lang="en-US" sz="2800" b="1" i="1" dirty="0" err="1" smtClean="0"/>
              <a:t>serta</a:t>
            </a:r>
            <a:r>
              <a:rPr lang="en-US" sz="2800" b="1" i="1" dirty="0" smtClean="0"/>
              <a:t> </a:t>
            </a:r>
            <a:r>
              <a:rPr lang="en-US" sz="2800" b="1" i="1" dirty="0" err="1" smtClean="0"/>
              <a:t>bertanggung</a:t>
            </a:r>
            <a:r>
              <a:rPr lang="en-US" sz="2800" b="1" i="1" dirty="0" smtClean="0"/>
              <a:t> </a:t>
            </a:r>
            <a:r>
              <a:rPr lang="en-US" sz="2800" b="1" i="1" dirty="0" err="1" smtClean="0"/>
              <a:t>jawab</a:t>
            </a:r>
            <a:r>
              <a:rPr lang="en-US" sz="2800" b="1" i="1" dirty="0" smtClean="0"/>
              <a:t>.</a:t>
            </a:r>
            <a:endParaRPr lang="id-ID" sz="2800" dirty="0" smtClean="0"/>
          </a:p>
          <a:p>
            <a:pPr algn="just"/>
            <a:endParaRPr lang="id-ID" sz="2800" dirty="0"/>
          </a:p>
        </p:txBody>
      </p:sp>
      <p:sp>
        <p:nvSpPr>
          <p:cNvPr id="3" name="TextBox 2"/>
          <p:cNvSpPr txBox="1"/>
          <p:nvPr/>
        </p:nvSpPr>
        <p:spPr>
          <a:xfrm>
            <a:off x="457200" y="457200"/>
            <a:ext cx="5562600" cy="646331"/>
          </a:xfrm>
          <a:prstGeom prst="rect">
            <a:avLst/>
          </a:prstGeom>
          <a:noFill/>
        </p:spPr>
        <p:txBody>
          <a:bodyPr wrap="square" rtlCol="0">
            <a:spAutoFit/>
          </a:bodyPr>
          <a:lstStyle/>
          <a:p>
            <a:pPr marL="0" lvl="3" algn="ctr"/>
            <a:r>
              <a:rPr lang="id-ID" sz="3600" b="1" dirty="0" smtClean="0"/>
              <a:t>Tujuan </a:t>
            </a:r>
            <a:r>
              <a:rPr lang="en-US" sz="3600" b="1" dirty="0" err="1" smtClean="0"/>
              <a:t>Pendidikan</a:t>
            </a:r>
            <a:r>
              <a:rPr lang="en-US" sz="3600" b="1" dirty="0" smtClean="0"/>
              <a:t> </a:t>
            </a:r>
            <a:r>
              <a:rPr lang="en-US" sz="3600" b="1" dirty="0" err="1" smtClean="0"/>
              <a:t>Nasional</a:t>
            </a:r>
            <a:endParaRPr lang="id-ID" sz="3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304800"/>
            <a:ext cx="6781800" cy="1077218"/>
          </a:xfrm>
          <a:prstGeom prst="rect">
            <a:avLst/>
          </a:prstGeom>
          <a:noFill/>
        </p:spPr>
        <p:txBody>
          <a:bodyPr wrap="square" rtlCol="0">
            <a:spAutoFit/>
          </a:bodyPr>
          <a:lstStyle/>
          <a:p>
            <a:pPr marL="0" lvl="2" algn="ctr"/>
            <a:r>
              <a:rPr lang="id-ID" sz="3200" b="1" dirty="0" smtClean="0"/>
              <a:t>Hubungan Ideologi dan Pendidikan Nasional</a:t>
            </a:r>
            <a:endParaRPr lang="id-ID" sz="2800" dirty="0" smtClean="0"/>
          </a:p>
        </p:txBody>
      </p:sp>
      <p:sp>
        <p:nvSpPr>
          <p:cNvPr id="5" name="TextBox 4"/>
          <p:cNvSpPr txBox="1"/>
          <p:nvPr/>
        </p:nvSpPr>
        <p:spPr>
          <a:xfrm>
            <a:off x="685800" y="1676400"/>
            <a:ext cx="8077200" cy="1384995"/>
          </a:xfrm>
          <a:prstGeom prst="rect">
            <a:avLst/>
          </a:prstGeom>
          <a:noFill/>
        </p:spPr>
        <p:txBody>
          <a:bodyPr wrap="square" rtlCol="0">
            <a:spAutoFit/>
          </a:bodyPr>
          <a:lstStyle/>
          <a:p>
            <a:pPr algn="just"/>
            <a:r>
              <a:rPr lang="en-US" sz="2800" dirty="0" err="1" smtClean="0"/>
              <a:t>Pendid</a:t>
            </a:r>
            <a:r>
              <a:rPr lang="id-ID" sz="2800" dirty="0" smtClean="0"/>
              <a:t>i</a:t>
            </a:r>
            <a:r>
              <a:rPr lang="en-US" sz="2800" dirty="0" err="1" smtClean="0"/>
              <a:t>kan</a:t>
            </a:r>
            <a:r>
              <a:rPr lang="en-US" sz="2800" dirty="0" smtClean="0"/>
              <a:t> </a:t>
            </a:r>
            <a:r>
              <a:rPr lang="en-US" sz="2800" dirty="0" err="1" smtClean="0"/>
              <a:t>sering</a:t>
            </a:r>
            <a:r>
              <a:rPr lang="en-US" sz="2800" dirty="0" smtClean="0"/>
              <a:t> </a:t>
            </a:r>
            <a:r>
              <a:rPr lang="en-US" sz="2800" dirty="0" err="1" smtClean="0"/>
              <a:t>dijadikan</a:t>
            </a:r>
            <a:r>
              <a:rPr lang="en-US" sz="2800" dirty="0" smtClean="0"/>
              <a:t> media </a:t>
            </a:r>
            <a:r>
              <a:rPr lang="en-US" sz="2800" dirty="0" err="1" smtClean="0"/>
              <a:t>dan</a:t>
            </a:r>
            <a:r>
              <a:rPr lang="en-US" sz="2800" dirty="0" smtClean="0"/>
              <a:t> </a:t>
            </a:r>
            <a:r>
              <a:rPr lang="en-US" sz="2800" dirty="0" err="1" smtClean="0"/>
              <a:t>wadah</a:t>
            </a:r>
            <a:r>
              <a:rPr lang="en-US" sz="2800" dirty="0" smtClean="0"/>
              <a:t> </a:t>
            </a:r>
            <a:r>
              <a:rPr lang="en-US" sz="2800" dirty="0" err="1" smtClean="0"/>
              <a:t>untuk</a:t>
            </a:r>
            <a:r>
              <a:rPr lang="en-US" sz="2800" dirty="0" smtClean="0"/>
              <a:t> </a:t>
            </a:r>
            <a:r>
              <a:rPr lang="en-US" sz="2800" dirty="0" err="1" smtClean="0"/>
              <a:t>menanamkan</a:t>
            </a:r>
            <a:r>
              <a:rPr lang="en-US" sz="2800" dirty="0" smtClean="0"/>
              <a:t> </a:t>
            </a:r>
            <a:r>
              <a:rPr lang="en-US" sz="2800" dirty="0" err="1" smtClean="0"/>
              <a:t>ideolog</a:t>
            </a:r>
            <a:r>
              <a:rPr lang="id-ID" sz="2800" dirty="0" smtClean="0"/>
              <a:t>i n</a:t>
            </a:r>
            <a:r>
              <a:rPr lang="en-US" sz="2800" dirty="0" err="1" smtClean="0"/>
              <a:t>egara</a:t>
            </a:r>
            <a:r>
              <a:rPr lang="en-US" sz="2800" dirty="0" smtClean="0"/>
              <a:t> </a:t>
            </a:r>
            <a:r>
              <a:rPr lang="en-US" sz="2800" dirty="0" err="1" smtClean="0"/>
              <a:t>atau</a:t>
            </a:r>
            <a:r>
              <a:rPr lang="en-US" sz="2800" dirty="0" smtClean="0"/>
              <a:t> </a:t>
            </a:r>
            <a:r>
              <a:rPr lang="en-US" sz="2800" dirty="0" err="1" smtClean="0"/>
              <a:t>tulang</a:t>
            </a:r>
            <a:r>
              <a:rPr lang="en-US" sz="2800" dirty="0" smtClean="0"/>
              <a:t> yang </a:t>
            </a:r>
            <a:r>
              <a:rPr lang="en-US" sz="2800" dirty="0" err="1" smtClean="0"/>
              <a:t>menopang</a:t>
            </a:r>
            <a:r>
              <a:rPr lang="en-US" sz="2800" dirty="0" smtClean="0"/>
              <a:t> </a:t>
            </a:r>
            <a:r>
              <a:rPr lang="en-US" sz="2800" dirty="0" err="1" smtClean="0"/>
              <a:t>kerangka</a:t>
            </a:r>
            <a:r>
              <a:rPr lang="en-US" sz="2800" dirty="0" smtClean="0"/>
              <a:t> </a:t>
            </a:r>
            <a:r>
              <a:rPr lang="en-US" sz="2800" dirty="0" err="1" smtClean="0"/>
              <a:t>politik</a:t>
            </a:r>
            <a:endParaRPr lang="id-ID" sz="2800" dirty="0"/>
          </a:p>
        </p:txBody>
      </p:sp>
      <p:sp>
        <p:nvSpPr>
          <p:cNvPr id="6" name="TextBox 5"/>
          <p:cNvSpPr txBox="1"/>
          <p:nvPr/>
        </p:nvSpPr>
        <p:spPr>
          <a:xfrm>
            <a:off x="685800" y="3581400"/>
            <a:ext cx="8077200" cy="1938992"/>
          </a:xfrm>
          <a:prstGeom prst="rect">
            <a:avLst/>
          </a:prstGeom>
          <a:noFill/>
        </p:spPr>
        <p:txBody>
          <a:bodyPr wrap="square" rtlCol="0">
            <a:spAutoFit/>
          </a:bodyPr>
          <a:lstStyle/>
          <a:p>
            <a:pPr algn="just"/>
            <a:r>
              <a:rPr lang="en-US" sz="2400" dirty="0" smtClean="0"/>
              <a:t>Plato </a:t>
            </a:r>
            <a:r>
              <a:rPr lang="en-US" sz="2400" dirty="0" err="1" smtClean="0"/>
              <a:t>mendemonstrasikan</a:t>
            </a:r>
            <a:r>
              <a:rPr lang="en-US" sz="2400" dirty="0" smtClean="0"/>
              <a:t> </a:t>
            </a:r>
            <a:r>
              <a:rPr lang="en-US" sz="2400" dirty="0" err="1" smtClean="0"/>
              <a:t>dalam</a:t>
            </a:r>
            <a:r>
              <a:rPr lang="en-US" sz="2400" dirty="0" smtClean="0"/>
              <a:t> </a:t>
            </a:r>
            <a:r>
              <a:rPr lang="en-US" sz="2400" dirty="0" err="1" smtClean="0"/>
              <a:t>buku</a:t>
            </a:r>
            <a:r>
              <a:rPr lang="en-US" sz="2400" dirty="0" smtClean="0"/>
              <a:t> </a:t>
            </a:r>
            <a:r>
              <a:rPr lang="en-US" sz="2400" dirty="0" err="1" smtClean="0"/>
              <a:t>tersebut</a:t>
            </a:r>
            <a:r>
              <a:rPr lang="en-US" sz="2400" dirty="0" smtClean="0"/>
              <a:t> </a:t>
            </a:r>
            <a:r>
              <a:rPr lang="en-US" sz="2400" dirty="0" err="1" smtClean="0"/>
              <a:t>bahwa</a:t>
            </a:r>
            <a:r>
              <a:rPr lang="en-US" sz="2400" dirty="0" smtClean="0"/>
              <a:t> </a:t>
            </a:r>
            <a:r>
              <a:rPr lang="en-US" sz="2400" dirty="0" err="1" smtClean="0"/>
              <a:t>dalam</a:t>
            </a:r>
            <a:r>
              <a:rPr lang="en-US" sz="2400" dirty="0" smtClean="0"/>
              <a:t> </a:t>
            </a:r>
            <a:r>
              <a:rPr lang="en-US" sz="2400" dirty="0" err="1" smtClean="0"/>
              <a:t>budaya</a:t>
            </a:r>
            <a:r>
              <a:rPr lang="en-US" sz="2400" dirty="0" smtClean="0"/>
              <a:t> </a:t>
            </a:r>
            <a:r>
              <a:rPr lang="en-US" sz="2400" dirty="0" err="1" smtClean="0"/>
              <a:t>Helenik</a:t>
            </a:r>
            <a:r>
              <a:rPr lang="en-US" sz="2400" dirty="0" smtClean="0"/>
              <a:t>, </a:t>
            </a:r>
            <a:r>
              <a:rPr lang="en-US" sz="2400" dirty="0" err="1" smtClean="0"/>
              <a:t>sekolah</a:t>
            </a:r>
            <a:r>
              <a:rPr lang="en-US" sz="2400" dirty="0" smtClean="0"/>
              <a:t> </a:t>
            </a:r>
            <a:r>
              <a:rPr lang="en-US" sz="2400" dirty="0" err="1" smtClean="0"/>
              <a:t>adalah</a:t>
            </a:r>
            <a:r>
              <a:rPr lang="en-US" sz="2400" dirty="0" smtClean="0"/>
              <a:t> </a:t>
            </a:r>
            <a:r>
              <a:rPr lang="en-US" sz="2400" dirty="0" err="1" smtClean="0"/>
              <a:t>salah</a:t>
            </a:r>
            <a:r>
              <a:rPr lang="en-US" sz="2400" dirty="0" smtClean="0"/>
              <a:t> </a:t>
            </a:r>
            <a:r>
              <a:rPr lang="en-US" sz="2400" dirty="0" err="1" smtClean="0"/>
              <a:t>satu</a:t>
            </a:r>
            <a:r>
              <a:rPr lang="en-US" sz="2400" dirty="0" smtClean="0"/>
              <a:t> </a:t>
            </a:r>
            <a:r>
              <a:rPr lang="en-US" sz="2400" dirty="0" err="1" smtClean="0"/>
              <a:t>aspek</a:t>
            </a:r>
            <a:r>
              <a:rPr lang="en-US" sz="2400" dirty="0" smtClean="0"/>
              <a:t> </a:t>
            </a:r>
            <a:r>
              <a:rPr lang="en-US" sz="2400" dirty="0" err="1" smtClean="0"/>
              <a:t>kehidupan</a:t>
            </a:r>
            <a:r>
              <a:rPr lang="en-US" sz="2400" dirty="0" smtClean="0"/>
              <a:t> yang </a:t>
            </a:r>
            <a:r>
              <a:rPr lang="en-US" sz="2400" dirty="0" err="1" smtClean="0"/>
              <a:t>terkait</a:t>
            </a:r>
            <a:r>
              <a:rPr lang="en-US" sz="2400" dirty="0" smtClean="0"/>
              <a:t> </a:t>
            </a:r>
            <a:r>
              <a:rPr lang="en-US" sz="2400" dirty="0" err="1" smtClean="0"/>
              <a:t>dengan</a:t>
            </a:r>
            <a:r>
              <a:rPr lang="en-US" sz="2400" dirty="0" smtClean="0"/>
              <a:t> </a:t>
            </a:r>
            <a:r>
              <a:rPr lang="en-US" sz="2400" dirty="0" err="1" smtClean="0"/>
              <a:t>lembaga</a:t>
            </a:r>
            <a:r>
              <a:rPr lang="en-US" sz="2400" dirty="0" smtClean="0"/>
              <a:t> – </a:t>
            </a:r>
            <a:r>
              <a:rPr lang="en-US" sz="2400" dirty="0" err="1" smtClean="0"/>
              <a:t>lembaga</a:t>
            </a:r>
            <a:r>
              <a:rPr lang="en-US" sz="2400" dirty="0" smtClean="0"/>
              <a:t> </a:t>
            </a:r>
            <a:r>
              <a:rPr lang="en-US" sz="2400" dirty="0" err="1" smtClean="0"/>
              <a:t>politik</a:t>
            </a:r>
            <a:r>
              <a:rPr lang="en-US" sz="2400" dirty="0" smtClean="0"/>
              <a:t>. Plato </a:t>
            </a:r>
            <a:r>
              <a:rPr lang="en-US" sz="2400" dirty="0" err="1" smtClean="0"/>
              <a:t>menggambarkan</a:t>
            </a:r>
            <a:r>
              <a:rPr lang="en-US" sz="2400" dirty="0" smtClean="0"/>
              <a:t> </a:t>
            </a:r>
            <a:r>
              <a:rPr lang="en-US" sz="2400" dirty="0" err="1" smtClean="0"/>
              <a:t>adanya</a:t>
            </a:r>
            <a:r>
              <a:rPr lang="en-US" sz="2400" dirty="0" smtClean="0"/>
              <a:t> </a:t>
            </a:r>
            <a:r>
              <a:rPr lang="en-US" sz="2400" dirty="0" err="1" smtClean="0"/>
              <a:t>hubungan</a:t>
            </a:r>
            <a:r>
              <a:rPr lang="en-US" sz="2400" dirty="0" smtClean="0"/>
              <a:t> </a:t>
            </a:r>
            <a:r>
              <a:rPr lang="en-US" sz="2400" dirty="0" err="1" smtClean="0"/>
              <a:t>dinamis</a:t>
            </a:r>
            <a:r>
              <a:rPr lang="en-US" sz="2400" dirty="0" smtClean="0"/>
              <a:t> </a:t>
            </a:r>
            <a:r>
              <a:rPr lang="en-US" sz="2400" dirty="0" err="1" smtClean="0"/>
              <a:t>antara</a:t>
            </a:r>
            <a:r>
              <a:rPr lang="en-US" sz="2400" dirty="0" smtClean="0"/>
              <a:t> </a:t>
            </a:r>
            <a:r>
              <a:rPr lang="en-US" sz="2400" dirty="0" err="1" smtClean="0"/>
              <a:t>aktivitas</a:t>
            </a:r>
            <a:r>
              <a:rPr lang="en-US" sz="2400" dirty="0" smtClean="0"/>
              <a:t> </a:t>
            </a:r>
            <a:r>
              <a:rPr lang="en-US" sz="2400" dirty="0" err="1" smtClean="0"/>
              <a:t>kependidikan</a:t>
            </a:r>
            <a:r>
              <a:rPr lang="en-US" sz="2400" dirty="0" smtClean="0"/>
              <a:t> </a:t>
            </a:r>
            <a:r>
              <a:rPr lang="en-US" sz="2400" dirty="0" err="1" smtClean="0"/>
              <a:t>dan</a:t>
            </a:r>
            <a:r>
              <a:rPr lang="en-US" sz="2400" dirty="0" smtClean="0"/>
              <a:t> </a:t>
            </a:r>
            <a:r>
              <a:rPr lang="en-US" sz="2400" dirty="0" err="1" smtClean="0"/>
              <a:t>aktivitas</a:t>
            </a:r>
            <a:r>
              <a:rPr lang="en-US" sz="2400" dirty="0" smtClean="0"/>
              <a:t> </a:t>
            </a:r>
            <a:r>
              <a:rPr lang="en-US" sz="2400" dirty="0" err="1" smtClean="0"/>
              <a:t>politik</a:t>
            </a:r>
            <a:endParaRPr lang="id-ID"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81000"/>
            <a:ext cx="6629400" cy="1569660"/>
          </a:xfrm>
          <a:prstGeom prst="rect">
            <a:avLst/>
          </a:prstGeom>
          <a:noFill/>
        </p:spPr>
        <p:txBody>
          <a:bodyPr wrap="square" rtlCol="0">
            <a:spAutoFit/>
          </a:bodyPr>
          <a:lstStyle/>
          <a:p>
            <a:pPr marL="0" lvl="1" algn="ctr"/>
            <a:r>
              <a:rPr lang="id-ID" sz="4800" b="1" dirty="0" smtClean="0"/>
              <a:t>Politik dan Pendidikan Nasional</a:t>
            </a:r>
            <a:endParaRPr lang="id-ID" sz="4400" dirty="0" smtClean="0"/>
          </a:p>
        </p:txBody>
      </p:sp>
      <p:sp>
        <p:nvSpPr>
          <p:cNvPr id="3" name="TextBox 2"/>
          <p:cNvSpPr txBox="1"/>
          <p:nvPr/>
        </p:nvSpPr>
        <p:spPr>
          <a:xfrm>
            <a:off x="381000" y="2133600"/>
            <a:ext cx="8382000" cy="4401205"/>
          </a:xfrm>
          <a:prstGeom prst="rect">
            <a:avLst/>
          </a:prstGeom>
          <a:noFill/>
        </p:spPr>
        <p:txBody>
          <a:bodyPr wrap="square" rtlCol="0">
            <a:spAutoFit/>
          </a:bodyPr>
          <a:lstStyle/>
          <a:p>
            <a:pPr algn="just"/>
            <a:r>
              <a:rPr lang="id-ID" sz="2800" dirty="0" smtClean="0"/>
              <a:t>Secara etimologi, “politic” berasal dari bahasa prancis abad pertengahan “politique”, yang diambil dari bahasa latin “politicus”, atau dari bahasa Greek “politikos” (Merriam-Webster’s Unabridged Dictionary). Dijelaskan bahwa “political science” adalah ilmu sosial yang berkenaan dengan deskripsi kekuasaan dan analisis politik, khususnya institusi pemerintahan yang memproses dan membuat penggunaan fakta dan metode dari ilmu sosial. (Syafaruddin:58)</a:t>
            </a:r>
          </a:p>
          <a:p>
            <a:pPr algn="just"/>
            <a:endParaRPr lang="id-ID"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3000"/>
          </a:stretch>
        </a:blipFill>
        <a:effectLst/>
      </p:bgPr>
    </p:bg>
    <p:spTree>
      <p:nvGrpSpPr>
        <p:cNvPr id="1" name=""/>
        <p:cNvGrpSpPr/>
        <p:nvPr/>
      </p:nvGrpSpPr>
      <p:grpSpPr>
        <a:xfrm>
          <a:off x="0" y="0"/>
          <a:ext cx="0" cy="0"/>
          <a:chOff x="0" y="0"/>
          <a:chExt cx="0" cy="0"/>
        </a:xfrm>
      </p:grpSpPr>
      <p:sp>
        <p:nvSpPr>
          <p:cNvPr id="4" name="TextBox 3"/>
          <p:cNvSpPr txBox="1"/>
          <p:nvPr/>
        </p:nvSpPr>
        <p:spPr>
          <a:xfrm>
            <a:off x="1143000" y="685800"/>
            <a:ext cx="8001000" cy="923330"/>
          </a:xfrm>
          <a:prstGeom prst="rect">
            <a:avLst/>
          </a:prstGeom>
          <a:noFill/>
          <a:effectLst>
            <a:glow rad="139700">
              <a:schemeClr val="accent2">
                <a:satMod val="175000"/>
                <a:alpha val="40000"/>
              </a:schemeClr>
            </a:glow>
          </a:effectLst>
        </p:spPr>
        <p:txBody>
          <a:bodyPr wrap="square" rtlCol="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MANAJEMEN PENDIDIKAN</a:t>
            </a:r>
            <a:endParaRPr lang="id-I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0" y="2514600"/>
            <a:ext cx="91440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200" b="1" spc="50" dirty="0" smtClean="0">
                <a:ln w="11430"/>
                <a:solidFill>
                  <a:srgbClr val="FF0000"/>
                </a:solidFill>
                <a:effectLst>
                  <a:outerShdw blurRad="76200" dist="50800" dir="5400000" algn="tl" rotWithShape="0">
                    <a:srgbClr val="000000">
                      <a:alpha val="65000"/>
                    </a:srgbClr>
                  </a:outerShdw>
                </a:effectLst>
              </a:rPr>
              <a:t>DI PRESENTASIKAN OLEH :</a:t>
            </a:r>
            <a:endParaRPr lang="id-ID" sz="3200" b="1" spc="50" dirty="0">
              <a:ln w="11430"/>
              <a:solidFill>
                <a:srgbClr val="FF0000"/>
              </a:solidFill>
              <a:effectLst>
                <a:outerShdw blurRad="76200" dist="50800" dir="5400000" algn="tl" rotWithShape="0">
                  <a:srgbClr val="000000">
                    <a:alpha val="65000"/>
                  </a:srgbClr>
                </a:outerShdw>
              </a:effectLst>
            </a:endParaRPr>
          </a:p>
        </p:txBody>
      </p:sp>
      <p:sp>
        <p:nvSpPr>
          <p:cNvPr id="6" name="TextBox 5"/>
          <p:cNvSpPr txBox="1"/>
          <p:nvPr/>
        </p:nvSpPr>
        <p:spPr>
          <a:xfrm>
            <a:off x="1219200" y="3048001"/>
            <a:ext cx="7315200" cy="310854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marL="342900" indent="-342900" algn="just">
              <a:buAutoNum type="arabicPeriod"/>
            </a:pPr>
            <a:r>
              <a:rPr lang="id-ID" sz="2800" b="1" dirty="0" smtClean="0">
                <a:solidFill>
                  <a:srgbClr val="FFFF00"/>
                </a:solidFill>
                <a:effectLst>
                  <a:outerShdw blurRad="38100" dist="38100" dir="2700000" algn="tl">
                    <a:srgbClr val="000000">
                      <a:alpha val="43137"/>
                    </a:srgbClr>
                  </a:outerShdw>
                </a:effectLst>
              </a:rPr>
              <a:t>IRVAN DEDY, S.PD		(0908036316)</a:t>
            </a:r>
          </a:p>
          <a:p>
            <a:pPr marL="342900" indent="-342900" algn="just">
              <a:buAutoNum type="arabicPeriod"/>
            </a:pPr>
            <a:r>
              <a:rPr lang="id-ID" sz="2800" b="1" dirty="0" smtClean="0">
                <a:solidFill>
                  <a:srgbClr val="FFFF00"/>
                </a:solidFill>
                <a:effectLst>
                  <a:outerShdw blurRad="38100" dist="38100" dir="2700000" algn="tl">
                    <a:srgbClr val="000000">
                      <a:alpha val="43137"/>
                    </a:srgbClr>
                  </a:outerShdw>
                </a:effectLst>
              </a:rPr>
              <a:t>IIN WULAN INDAH</a:t>
            </a:r>
            <a:r>
              <a:rPr lang="en-US" sz="2800" b="1" dirty="0" smtClean="0">
                <a:solidFill>
                  <a:srgbClr val="FFFF00"/>
                </a:solidFill>
                <a:effectLst>
                  <a:outerShdw blurRad="38100" dist="38100" dir="2700000" algn="tl">
                    <a:srgbClr val="000000">
                      <a:alpha val="43137"/>
                    </a:srgbClr>
                  </a:outerShdw>
                </a:effectLst>
              </a:rPr>
              <a:t>, SPD</a:t>
            </a:r>
            <a:r>
              <a:rPr lang="id-ID" sz="2800" b="1" dirty="0" smtClean="0">
                <a:solidFill>
                  <a:srgbClr val="FFFF00"/>
                </a:solidFill>
                <a:effectLst>
                  <a:outerShdw blurRad="38100" dist="38100" dir="2700000" algn="tl">
                    <a:srgbClr val="000000">
                      <a:alpha val="43137"/>
                    </a:srgbClr>
                  </a:outerShdw>
                </a:effectLst>
              </a:rPr>
              <a:t>	(0908036313)</a:t>
            </a:r>
            <a:endParaRPr lang="en-US" sz="2800" b="1" dirty="0" smtClean="0">
              <a:solidFill>
                <a:srgbClr val="FFFF00"/>
              </a:solidFill>
              <a:effectLst>
                <a:outerShdw blurRad="38100" dist="38100" dir="2700000" algn="tl">
                  <a:srgbClr val="000000">
                    <a:alpha val="43137"/>
                  </a:srgbClr>
                </a:outerShdw>
              </a:effectLst>
            </a:endParaRPr>
          </a:p>
          <a:p>
            <a:pPr marL="342900" indent="-342900" algn="just">
              <a:buAutoNum type="arabicPeriod"/>
            </a:pPr>
            <a:r>
              <a:rPr lang="id-ID" sz="2800" b="1" dirty="0" smtClean="0">
                <a:solidFill>
                  <a:srgbClr val="FFFF00"/>
                </a:solidFill>
                <a:effectLst>
                  <a:outerShdw blurRad="38100" dist="38100" dir="2700000" algn="tl">
                    <a:srgbClr val="000000">
                      <a:alpha val="43137"/>
                    </a:srgbClr>
                  </a:outerShdw>
                </a:effectLst>
              </a:rPr>
              <a:t>DRS. JUANDA			</a:t>
            </a:r>
            <a:r>
              <a:rPr lang="en-US" sz="2800" b="1" dirty="0" smtClean="0">
                <a:solidFill>
                  <a:srgbClr val="FFFF00"/>
                </a:solidFill>
                <a:effectLst>
                  <a:outerShdw blurRad="38100" dist="38100" dir="2700000" algn="tl">
                    <a:srgbClr val="000000">
                      <a:alpha val="43137"/>
                    </a:srgbClr>
                  </a:outerShdw>
                </a:effectLst>
              </a:rPr>
              <a:t>(0908036</a:t>
            </a:r>
            <a:r>
              <a:rPr lang="id-ID" sz="2800" b="1" dirty="0" smtClean="0">
                <a:solidFill>
                  <a:srgbClr val="FFFF00"/>
                </a:solidFill>
                <a:effectLst>
                  <a:outerShdw blurRad="38100" dist="38100" dir="2700000" algn="tl">
                    <a:srgbClr val="000000">
                      <a:alpha val="43137"/>
                    </a:srgbClr>
                  </a:outerShdw>
                </a:effectLst>
              </a:rPr>
              <a:t>451</a:t>
            </a:r>
            <a:r>
              <a:rPr lang="en-US" sz="2800" b="1" dirty="0" smtClean="0">
                <a:solidFill>
                  <a:srgbClr val="FFFF00"/>
                </a:solidFill>
                <a:effectLst>
                  <a:outerShdw blurRad="38100" dist="38100" dir="2700000" algn="tl">
                    <a:srgbClr val="000000">
                      <a:alpha val="43137"/>
                    </a:srgbClr>
                  </a:outerShdw>
                </a:effectLst>
              </a:rPr>
              <a:t>)</a:t>
            </a:r>
            <a:endParaRPr lang="id-ID" sz="2800" b="1" dirty="0" smtClean="0">
              <a:solidFill>
                <a:srgbClr val="FFFF00"/>
              </a:solidFill>
              <a:effectLst>
                <a:outerShdw blurRad="38100" dist="38100" dir="2700000" algn="tl">
                  <a:srgbClr val="000000">
                    <a:alpha val="43137"/>
                  </a:srgbClr>
                </a:outerShdw>
              </a:effectLst>
            </a:endParaRPr>
          </a:p>
          <a:p>
            <a:pPr marL="342900" indent="-342900" algn="just">
              <a:buAutoNum type="arabicPeriod"/>
            </a:pPr>
            <a:r>
              <a:rPr lang="id-ID" sz="2800" b="1" dirty="0" smtClean="0">
                <a:solidFill>
                  <a:srgbClr val="FFFF00"/>
                </a:solidFill>
                <a:effectLst>
                  <a:outerShdw blurRad="38100" dist="38100" dir="2700000" algn="tl">
                    <a:srgbClr val="000000">
                      <a:alpha val="43137"/>
                    </a:srgbClr>
                  </a:outerShdw>
                </a:effectLst>
              </a:rPr>
              <a:t>SUMYATI</a:t>
            </a:r>
            <a:r>
              <a:rPr lang="en-US" sz="2800" b="1" dirty="0" smtClean="0">
                <a:solidFill>
                  <a:srgbClr val="FFFF00"/>
                </a:solidFill>
                <a:effectLst>
                  <a:outerShdw blurRad="38100" dist="38100" dir="2700000" algn="tl">
                    <a:srgbClr val="000000">
                      <a:alpha val="43137"/>
                    </a:srgbClr>
                  </a:outerShdw>
                </a:effectLst>
              </a:rPr>
              <a:t> </a:t>
            </a:r>
            <a:r>
              <a:rPr lang="id-ID" sz="28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(0908036395)</a:t>
            </a:r>
            <a:endParaRPr lang="id-ID" sz="2800" b="1" dirty="0" smtClean="0">
              <a:solidFill>
                <a:srgbClr val="FFFF00"/>
              </a:solidFill>
              <a:effectLst>
                <a:outerShdw blurRad="38100" dist="38100" dir="2700000" algn="tl">
                  <a:srgbClr val="000000">
                    <a:alpha val="43137"/>
                  </a:srgbClr>
                </a:outerShdw>
              </a:effectLst>
            </a:endParaRPr>
          </a:p>
          <a:p>
            <a:pPr marL="342900" indent="-342900" algn="just">
              <a:buAutoNum type="arabicPeriod"/>
            </a:pPr>
            <a:r>
              <a:rPr lang="id-ID" sz="2800" b="1" dirty="0" smtClean="0">
                <a:solidFill>
                  <a:srgbClr val="FFFF00"/>
                </a:solidFill>
                <a:effectLst>
                  <a:outerShdw blurRad="38100" dist="38100" dir="2700000" algn="tl">
                    <a:srgbClr val="000000">
                      <a:alpha val="43137"/>
                    </a:srgbClr>
                  </a:outerShdw>
                </a:effectLst>
              </a:rPr>
              <a:t>HELMI RUSTAM</a:t>
            </a:r>
            <a:r>
              <a:rPr lang="en-US" sz="2800" b="1" dirty="0" smtClean="0">
                <a:solidFill>
                  <a:srgbClr val="FFFF00"/>
                </a:solidFill>
                <a:effectLst>
                  <a:outerShdw blurRad="38100" dist="38100" dir="2700000" algn="tl">
                    <a:srgbClr val="000000">
                      <a:alpha val="43137"/>
                    </a:srgbClr>
                  </a:outerShdw>
                </a:effectLst>
              </a:rPr>
              <a:t> </a:t>
            </a:r>
            <a:r>
              <a:rPr lang="id-ID" sz="28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(09080363</a:t>
            </a:r>
            <a:r>
              <a:rPr lang="id-ID" sz="2800" b="1" dirty="0" smtClean="0">
                <a:solidFill>
                  <a:srgbClr val="FFFF00"/>
                </a:solidFill>
                <a:effectLst>
                  <a:outerShdw blurRad="38100" dist="38100" dir="2700000" algn="tl">
                    <a:srgbClr val="000000">
                      <a:alpha val="43137"/>
                    </a:srgbClr>
                  </a:outerShdw>
                </a:effectLst>
              </a:rPr>
              <a:t>07</a:t>
            </a:r>
            <a:r>
              <a:rPr lang="en-US" sz="2800" b="1" dirty="0" smtClean="0">
                <a:solidFill>
                  <a:srgbClr val="FFFF00"/>
                </a:solidFill>
                <a:effectLst>
                  <a:outerShdw blurRad="38100" dist="38100" dir="2700000" algn="tl">
                    <a:srgbClr val="000000">
                      <a:alpha val="43137"/>
                    </a:srgbClr>
                  </a:outerShdw>
                </a:effectLst>
              </a:rPr>
              <a:t>)</a:t>
            </a:r>
            <a:endParaRPr lang="id-ID" sz="2800" b="1" dirty="0" smtClean="0">
              <a:solidFill>
                <a:srgbClr val="FFFF00"/>
              </a:solidFill>
              <a:effectLst>
                <a:outerShdw blurRad="38100" dist="38100" dir="2700000" algn="tl">
                  <a:srgbClr val="000000">
                    <a:alpha val="43137"/>
                  </a:srgbClr>
                </a:outerShdw>
              </a:effectLst>
            </a:endParaRPr>
          </a:p>
          <a:p>
            <a:pPr marL="342900" indent="-342900" algn="just">
              <a:buAutoNum type="arabicPeriod"/>
            </a:pPr>
            <a:r>
              <a:rPr lang="id-ID" sz="2800" b="1" dirty="0" smtClean="0">
                <a:solidFill>
                  <a:srgbClr val="FFFF00"/>
                </a:solidFill>
                <a:effectLst>
                  <a:outerShdw blurRad="38100" dist="38100" dir="2700000" algn="tl">
                    <a:srgbClr val="000000">
                      <a:alpha val="43137"/>
                    </a:srgbClr>
                  </a:outerShdw>
                </a:effectLst>
              </a:rPr>
              <a:t>DRS. PRASETYO</a:t>
            </a:r>
            <a:r>
              <a:rPr lang="en-US" sz="2800" b="1" dirty="0" smtClean="0">
                <a:solidFill>
                  <a:srgbClr val="FFFF00"/>
                </a:solidFill>
                <a:effectLst>
                  <a:outerShdw blurRad="38100" dist="38100" dir="2700000" algn="tl">
                    <a:srgbClr val="000000">
                      <a:alpha val="43137"/>
                    </a:srgbClr>
                  </a:outerShdw>
                </a:effectLst>
              </a:rPr>
              <a:t> </a:t>
            </a:r>
            <a:r>
              <a:rPr lang="id-ID" sz="28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(09080363</a:t>
            </a:r>
            <a:r>
              <a:rPr lang="id-ID" sz="2800" b="1" dirty="0" smtClean="0">
                <a:solidFill>
                  <a:srgbClr val="FFFF00"/>
                </a:solidFill>
                <a:effectLst>
                  <a:outerShdw blurRad="38100" dist="38100" dir="2700000" algn="tl">
                    <a:srgbClr val="000000">
                      <a:alpha val="43137"/>
                    </a:srgbClr>
                  </a:outerShdw>
                </a:effectLst>
              </a:rPr>
              <a:t>57</a:t>
            </a:r>
            <a:r>
              <a:rPr lang="en-US" sz="2800" b="1" dirty="0" smtClean="0">
                <a:solidFill>
                  <a:srgbClr val="FFFF00"/>
                </a:solidFill>
                <a:effectLst>
                  <a:outerShdw blurRad="38100" dist="38100" dir="2700000" algn="tl">
                    <a:srgbClr val="000000">
                      <a:alpha val="43137"/>
                    </a:srgbClr>
                  </a:outerShdw>
                </a:effectLst>
              </a:rPr>
              <a:t>)</a:t>
            </a:r>
            <a:endParaRPr lang="id-ID" sz="2800" b="1" dirty="0" smtClean="0">
              <a:solidFill>
                <a:srgbClr val="FFFF00"/>
              </a:solidFill>
              <a:effectLst>
                <a:outerShdw blurRad="38100" dist="38100" dir="2700000" algn="tl">
                  <a:srgbClr val="000000">
                    <a:alpha val="43137"/>
                  </a:srgbClr>
                </a:outerShdw>
              </a:effectLst>
            </a:endParaRPr>
          </a:p>
          <a:p>
            <a:pPr marL="342900" indent="-342900" algn="just">
              <a:buAutoNum type="arabicPeriod"/>
            </a:pPr>
            <a:endParaRPr lang="id-ID" sz="2800" b="1" dirty="0">
              <a:solidFill>
                <a:srgbClr val="FFFF00"/>
              </a:solidFill>
              <a:effectLst>
                <a:outerShdw blurRad="38100" dist="38100" dir="2700000" algn="tl">
                  <a:srgbClr val="000000">
                    <a:alpha val="43137"/>
                  </a:srgbClr>
                </a:outerShdw>
              </a:effectLst>
            </a:endParaRPr>
          </a:p>
        </p:txBody>
      </p:sp>
      <p:pic>
        <p:nvPicPr>
          <p:cNvPr id="1026" name="Picture 2" descr="E:\animatiion_files\a-butterflies.gif"/>
          <p:cNvPicPr>
            <a:picLocks noChangeAspect="1" noChangeArrowheads="1" noCrop="1"/>
          </p:cNvPicPr>
          <p:nvPr/>
        </p:nvPicPr>
        <p:blipFill>
          <a:blip r:embed="rId4"/>
          <a:srcRect/>
          <a:stretch>
            <a:fillRect/>
          </a:stretch>
        </p:blipFill>
        <p:spPr bwMode="auto">
          <a:xfrm>
            <a:off x="0" y="4214818"/>
            <a:ext cx="1214414" cy="1071570"/>
          </a:xfrm>
          <a:prstGeom prst="rect">
            <a:avLst/>
          </a:prstGeom>
          <a:noFill/>
        </p:spPr>
      </p:pic>
      <p:pic>
        <p:nvPicPr>
          <p:cNvPr id="1028" name="Picture 4" descr="E:\animatiion_files\lumba2.gif"/>
          <p:cNvPicPr>
            <a:picLocks noChangeAspect="1" noChangeArrowheads="1" noCrop="1"/>
          </p:cNvPicPr>
          <p:nvPr/>
        </p:nvPicPr>
        <p:blipFill>
          <a:blip r:embed="rId5"/>
          <a:srcRect/>
          <a:stretch>
            <a:fillRect/>
          </a:stretch>
        </p:blipFill>
        <p:spPr bwMode="auto">
          <a:xfrm>
            <a:off x="8191500" y="5181600"/>
            <a:ext cx="952500" cy="628650"/>
          </a:xfrm>
          <a:prstGeom prst="rect">
            <a:avLst/>
          </a:prstGeom>
          <a:noFill/>
        </p:spPr>
      </p:pic>
      <p:pic>
        <p:nvPicPr>
          <p:cNvPr id="1030" name="Picture 6" descr="E:\animatiion_files\flying_bird.gif"/>
          <p:cNvPicPr>
            <a:picLocks noChangeAspect="1" noChangeArrowheads="1" noCrop="1"/>
          </p:cNvPicPr>
          <p:nvPr/>
        </p:nvPicPr>
        <p:blipFill>
          <a:blip r:embed="rId6"/>
          <a:srcRect/>
          <a:stretch>
            <a:fillRect/>
          </a:stretch>
        </p:blipFill>
        <p:spPr bwMode="auto">
          <a:xfrm>
            <a:off x="4495800" y="0"/>
            <a:ext cx="1485900" cy="1295403"/>
          </a:xfrm>
          <a:prstGeom prst="rect">
            <a:avLst/>
          </a:prstGeom>
          <a:noFill/>
        </p:spPr>
      </p:pic>
      <p:sp>
        <p:nvSpPr>
          <p:cNvPr id="8" name="TextBox 7"/>
          <p:cNvSpPr txBox="1"/>
          <p:nvPr/>
        </p:nvSpPr>
        <p:spPr>
          <a:xfrm>
            <a:off x="0" y="5943600"/>
            <a:ext cx="9144000" cy="707886"/>
          </a:xfrm>
          <a:prstGeom prst="rect">
            <a:avLst/>
          </a:prstGeom>
          <a:noFill/>
        </p:spPr>
        <p:txBody>
          <a:bodyPr wrap="square" rtlCol="0">
            <a:spAutoFit/>
          </a:bodyPr>
          <a:lstStyle/>
          <a:p>
            <a:pPr algn="ctr"/>
            <a:r>
              <a:rPr lang="id-ID"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POLITICAL DIMENSION / DIMENSI POLITIK</a:t>
            </a:r>
            <a:endParaRPr lang="id-ID"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TextBox 8"/>
          <p:cNvSpPr txBox="1"/>
          <p:nvPr/>
        </p:nvSpPr>
        <p:spPr>
          <a:xfrm>
            <a:off x="0" y="1752600"/>
            <a:ext cx="9144000" cy="707886"/>
          </a:xfrm>
          <a:prstGeom prst="rect">
            <a:avLst/>
          </a:prstGeom>
          <a:noFill/>
        </p:spPr>
        <p:txBody>
          <a:bodyPr wrap="square" rtlCol="0">
            <a:spAutoFit/>
          </a:bodyPr>
          <a:lstStyle/>
          <a:p>
            <a:pPr algn="ctr"/>
            <a:r>
              <a:rPr lang="en-US" sz="4000" b="1" cap="all" dirty="0" smtClean="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Dr. </a:t>
            </a:r>
            <a:r>
              <a:rPr lang="id-ID" sz="4000" b="1" cap="all" dirty="0" smtClean="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HJ. CONNIE CHAIRUNNISA, MM</a:t>
            </a:r>
            <a:endParaRPr lang="en-US" sz="4000" b="1" cap="all"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10" name="Picture 9"/>
          <p:cNvPicPr/>
          <p:nvPr/>
        </p:nvPicPr>
        <p:blipFill>
          <a:blip r:embed="rId7" cstate="print"/>
          <a:stretch>
            <a:fillRect/>
          </a:stretch>
        </p:blipFill>
        <p:spPr bwMode="auto">
          <a:xfrm>
            <a:off x="0" y="0"/>
            <a:ext cx="121920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152400"/>
            <a:ext cx="88392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Sketsa</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penyelenggaraan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pendidikan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Negara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dapat</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dibagi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atas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enam</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periode</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perkembangan</a:t>
            </a:r>
            <a:endParaRPr lang="id-I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1600200" y="1447800"/>
            <a:ext cx="7315200" cy="5016758"/>
          </a:xfrm>
          <a:prstGeom prst="rect">
            <a:avLst/>
          </a:prstGeom>
          <a:noFill/>
        </p:spPr>
        <p:txBody>
          <a:bodyPr wrap="square" rtlCol="0">
            <a:spAutoFit/>
          </a:bodyPr>
          <a:lstStyle/>
          <a:p>
            <a:pPr algn="just"/>
            <a:r>
              <a:rPr lang="en-US" sz="3200" b="1" dirty="0" err="1" smtClean="0"/>
              <a:t>Periode</a:t>
            </a:r>
            <a:r>
              <a:rPr lang="en-US" sz="3200" b="1" dirty="0" smtClean="0"/>
              <a:t> </a:t>
            </a:r>
            <a:r>
              <a:rPr lang="en-US" sz="3200" b="1" dirty="0" err="1" smtClean="0"/>
              <a:t>pertama</a:t>
            </a:r>
            <a:r>
              <a:rPr lang="en-US" sz="3200" b="1" dirty="0" smtClean="0"/>
              <a:t> </a:t>
            </a:r>
            <a:r>
              <a:rPr lang="en-US" sz="3200" b="1" dirty="0" err="1" smtClean="0"/>
              <a:t>adalah</a:t>
            </a:r>
            <a:r>
              <a:rPr lang="en-US" sz="3200" b="1" dirty="0" smtClean="0"/>
              <a:t> </a:t>
            </a:r>
            <a:r>
              <a:rPr lang="en-US" sz="3200" b="1" dirty="0" err="1" smtClean="0"/>
              <a:t>periode</a:t>
            </a:r>
            <a:r>
              <a:rPr lang="en-US" sz="3200" b="1" dirty="0" smtClean="0"/>
              <a:t> </a:t>
            </a:r>
            <a:r>
              <a:rPr lang="en-US" sz="3200" b="1" dirty="0" err="1" smtClean="0"/>
              <a:t>awal</a:t>
            </a:r>
            <a:r>
              <a:rPr lang="en-US" sz="3200" b="1" dirty="0" smtClean="0"/>
              <a:t> </a:t>
            </a:r>
            <a:r>
              <a:rPr lang="en-US" sz="3200" b="1" dirty="0" err="1" smtClean="0"/>
              <a:t>atau</a:t>
            </a:r>
            <a:r>
              <a:rPr lang="en-US" sz="3200" b="1" dirty="0" smtClean="0"/>
              <a:t> </a:t>
            </a:r>
            <a:r>
              <a:rPr lang="en-US" sz="3200" b="1" dirty="0" err="1" smtClean="0"/>
              <a:t>periode</a:t>
            </a:r>
            <a:r>
              <a:rPr lang="en-US" sz="3200" b="1" dirty="0" smtClean="0"/>
              <a:t> </a:t>
            </a:r>
            <a:r>
              <a:rPr lang="en-US" sz="3200" b="1" dirty="0" err="1" smtClean="0"/>
              <a:t>prasejarah</a:t>
            </a:r>
            <a:r>
              <a:rPr lang="en-US" sz="3200" b="1" dirty="0" smtClean="0"/>
              <a:t> yang </a:t>
            </a:r>
            <a:r>
              <a:rPr lang="en-US" sz="3200" b="1" dirty="0" err="1" smtClean="0"/>
              <a:t>berlangsung</a:t>
            </a:r>
            <a:r>
              <a:rPr lang="en-US" sz="3200" b="1" dirty="0" smtClean="0"/>
              <a:t> </a:t>
            </a:r>
            <a:r>
              <a:rPr lang="en-US" sz="3200" b="1" dirty="0" err="1" smtClean="0"/>
              <a:t>hingga</a:t>
            </a:r>
            <a:r>
              <a:rPr lang="en-US" sz="3200" b="1" dirty="0" smtClean="0"/>
              <a:t> </a:t>
            </a:r>
            <a:r>
              <a:rPr lang="en-US" sz="3200" b="1" dirty="0" err="1" smtClean="0"/>
              <a:t>pertengahan</a:t>
            </a:r>
            <a:r>
              <a:rPr lang="en-US" sz="3200" b="1" dirty="0" smtClean="0"/>
              <a:t> </a:t>
            </a:r>
            <a:r>
              <a:rPr lang="en-US" sz="3200" b="1" dirty="0" err="1" smtClean="0"/>
              <a:t>tahun</a:t>
            </a:r>
            <a:r>
              <a:rPr lang="en-US" sz="3200" b="1" dirty="0" smtClean="0"/>
              <a:t> 1800an. </a:t>
            </a:r>
            <a:endParaRPr lang="id-ID" sz="3200" b="1" dirty="0" smtClean="0"/>
          </a:p>
          <a:p>
            <a:pPr algn="just"/>
            <a:r>
              <a:rPr lang="en-US" sz="3200" b="1" dirty="0" err="1" smtClean="0"/>
              <a:t>Pada</a:t>
            </a:r>
            <a:r>
              <a:rPr lang="en-US" sz="3200" b="1" dirty="0" smtClean="0"/>
              <a:t> </a:t>
            </a:r>
            <a:r>
              <a:rPr lang="en-US" sz="3200" b="1" dirty="0" err="1" smtClean="0"/>
              <a:t>masa</a:t>
            </a:r>
            <a:r>
              <a:rPr lang="en-US" sz="3200" b="1" dirty="0" smtClean="0"/>
              <a:t> </a:t>
            </a:r>
            <a:r>
              <a:rPr lang="en-US" sz="3200" b="1" dirty="0" err="1" smtClean="0"/>
              <a:t>ini</a:t>
            </a:r>
            <a:r>
              <a:rPr lang="en-US" sz="3200" b="1" dirty="0" smtClean="0"/>
              <a:t> </a:t>
            </a:r>
            <a:r>
              <a:rPr lang="en-US" sz="3200" b="1" dirty="0" err="1" smtClean="0"/>
              <a:t>penyelenggaraan</a:t>
            </a:r>
            <a:r>
              <a:rPr lang="en-US" sz="3200" b="1" dirty="0" smtClean="0"/>
              <a:t> </a:t>
            </a:r>
            <a:r>
              <a:rPr lang="en-US" sz="3200" b="1" dirty="0" err="1" smtClean="0"/>
              <a:t>pendidikan</a:t>
            </a:r>
            <a:r>
              <a:rPr lang="en-US" sz="3200" b="1" dirty="0" smtClean="0"/>
              <a:t> </a:t>
            </a:r>
            <a:r>
              <a:rPr lang="en-US" sz="3200" b="1" dirty="0" err="1" smtClean="0"/>
              <a:t>di</a:t>
            </a:r>
            <a:r>
              <a:rPr lang="en-US" sz="3200" b="1" dirty="0" smtClean="0"/>
              <a:t> </a:t>
            </a:r>
            <a:r>
              <a:rPr lang="en-US" sz="3200" b="1" dirty="0" err="1" smtClean="0"/>
              <a:t>tanah</a:t>
            </a:r>
            <a:r>
              <a:rPr lang="en-US" sz="3200" b="1" dirty="0" smtClean="0"/>
              <a:t> air </a:t>
            </a:r>
            <a:r>
              <a:rPr lang="en-US" sz="3200" b="1" dirty="0" err="1" smtClean="0"/>
              <a:t>mengarah</a:t>
            </a:r>
            <a:r>
              <a:rPr lang="en-US" sz="3200" b="1" dirty="0" smtClean="0"/>
              <a:t> </a:t>
            </a:r>
            <a:r>
              <a:rPr lang="en-US" sz="3200" b="1" dirty="0" err="1" smtClean="0"/>
              <a:t>pada</a:t>
            </a:r>
            <a:r>
              <a:rPr lang="en-US" sz="3200" b="1" dirty="0" smtClean="0"/>
              <a:t> </a:t>
            </a:r>
            <a:r>
              <a:rPr lang="en-US" sz="3200" b="1" dirty="0" err="1" smtClean="0"/>
              <a:t>sosialisasi</a:t>
            </a:r>
            <a:r>
              <a:rPr lang="en-US" sz="3200" b="1" dirty="0" smtClean="0"/>
              <a:t> </a:t>
            </a:r>
            <a:r>
              <a:rPr lang="en-US" sz="3200" b="1" dirty="0" err="1" smtClean="0"/>
              <a:t>nilai</a:t>
            </a:r>
            <a:r>
              <a:rPr lang="en-US" sz="3200" b="1" dirty="0" smtClean="0"/>
              <a:t> – </a:t>
            </a:r>
            <a:r>
              <a:rPr lang="en-US" sz="3200" b="1" dirty="0" err="1" smtClean="0"/>
              <a:t>nilai</a:t>
            </a:r>
            <a:r>
              <a:rPr lang="en-US" sz="3200" b="1" dirty="0" smtClean="0"/>
              <a:t> agama </a:t>
            </a:r>
            <a:r>
              <a:rPr lang="en-US" sz="3200" b="1" dirty="0" err="1" smtClean="0"/>
              <a:t>dan</a:t>
            </a:r>
            <a:r>
              <a:rPr lang="en-US" sz="3200" b="1" dirty="0" smtClean="0"/>
              <a:t> </a:t>
            </a:r>
            <a:r>
              <a:rPr lang="en-US" sz="3200" b="1" dirty="0" err="1" smtClean="0"/>
              <a:t>pembangunan</a:t>
            </a:r>
            <a:r>
              <a:rPr lang="en-US" sz="3200" b="1" dirty="0" smtClean="0"/>
              <a:t> </a:t>
            </a:r>
            <a:r>
              <a:rPr lang="en-US" sz="3200" b="1" dirty="0" err="1" smtClean="0"/>
              <a:t>keterampilan</a:t>
            </a:r>
            <a:r>
              <a:rPr lang="en-US" sz="3200" b="1" dirty="0" smtClean="0"/>
              <a:t> </a:t>
            </a:r>
            <a:r>
              <a:rPr lang="en-US" sz="3200" b="1" dirty="0" err="1" smtClean="0"/>
              <a:t>hidup</a:t>
            </a:r>
            <a:r>
              <a:rPr lang="en-US" sz="3200" b="1" dirty="0" smtClean="0"/>
              <a:t>. </a:t>
            </a:r>
            <a:endParaRPr lang="id-ID" sz="3200" b="1" dirty="0" smtClean="0"/>
          </a:p>
          <a:p>
            <a:pPr algn="just"/>
            <a:r>
              <a:rPr lang="en-US" sz="3200" b="1" dirty="0" err="1" smtClean="0"/>
              <a:t>Penyelenggaraan</a:t>
            </a:r>
            <a:r>
              <a:rPr lang="en-US" sz="3200" b="1" dirty="0" smtClean="0"/>
              <a:t> </a:t>
            </a:r>
            <a:r>
              <a:rPr lang="en-US" sz="3200" b="1" dirty="0" err="1" smtClean="0"/>
              <a:t>pendidikan</a:t>
            </a:r>
            <a:r>
              <a:rPr lang="en-US" sz="3200" b="1" dirty="0" smtClean="0"/>
              <a:t> </a:t>
            </a:r>
            <a:r>
              <a:rPr lang="en-US" sz="3200" b="1" dirty="0" err="1" smtClean="0"/>
              <a:t>pada</a:t>
            </a:r>
            <a:r>
              <a:rPr lang="en-US" sz="3200" b="1" dirty="0" smtClean="0"/>
              <a:t> </a:t>
            </a:r>
            <a:r>
              <a:rPr lang="en-US" sz="3200" b="1" dirty="0" err="1" smtClean="0"/>
              <a:t>periode</a:t>
            </a:r>
            <a:r>
              <a:rPr lang="en-US" sz="3200" b="1" dirty="0" smtClean="0"/>
              <a:t> </a:t>
            </a:r>
            <a:r>
              <a:rPr lang="en-US" sz="3200" b="1" dirty="0" err="1" smtClean="0"/>
              <a:t>ini</a:t>
            </a:r>
            <a:r>
              <a:rPr lang="en-US" sz="3200" b="1" dirty="0" smtClean="0"/>
              <a:t> </a:t>
            </a:r>
            <a:r>
              <a:rPr lang="en-US" sz="3200" b="1" dirty="0" err="1" smtClean="0"/>
              <a:t>dikelola</a:t>
            </a:r>
            <a:r>
              <a:rPr lang="en-US" sz="3200" b="1" dirty="0" smtClean="0"/>
              <a:t> </a:t>
            </a:r>
            <a:r>
              <a:rPr lang="en-US" sz="3200" b="1" dirty="0" err="1" smtClean="0"/>
              <a:t>dan</a:t>
            </a:r>
            <a:r>
              <a:rPr lang="en-US" sz="3200" b="1" dirty="0" smtClean="0"/>
              <a:t> </a:t>
            </a:r>
            <a:r>
              <a:rPr lang="en-US" sz="3200" b="1" dirty="0" err="1" smtClean="0"/>
              <a:t>dikontrol</a:t>
            </a:r>
            <a:r>
              <a:rPr lang="en-US" sz="3200" b="1" dirty="0" smtClean="0"/>
              <a:t> </a:t>
            </a:r>
            <a:r>
              <a:rPr lang="en-US" sz="3200" b="1" dirty="0" err="1" smtClean="0"/>
              <a:t>oleh</a:t>
            </a:r>
            <a:r>
              <a:rPr lang="en-US" sz="3200" b="1" dirty="0" smtClean="0"/>
              <a:t> </a:t>
            </a:r>
            <a:r>
              <a:rPr lang="en-US" sz="3200" b="1" dirty="0" err="1" smtClean="0"/>
              <a:t>tokoh</a:t>
            </a:r>
            <a:r>
              <a:rPr lang="en-US" sz="3200" b="1" dirty="0" smtClean="0"/>
              <a:t> – </a:t>
            </a:r>
            <a:r>
              <a:rPr lang="en-US" sz="3200" b="1" dirty="0" err="1" smtClean="0"/>
              <a:t>tokoh</a:t>
            </a:r>
            <a:r>
              <a:rPr lang="en-US" sz="3200" b="1" dirty="0" smtClean="0"/>
              <a:t> agama.</a:t>
            </a:r>
            <a:endParaRPr lang="id-ID"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47800" y="1676400"/>
            <a:ext cx="7467600" cy="4524315"/>
          </a:xfrm>
          <a:prstGeom prst="rect">
            <a:avLst/>
          </a:prstGeom>
          <a:noFill/>
        </p:spPr>
        <p:txBody>
          <a:bodyPr wrap="square" rtlCol="0">
            <a:spAutoFit/>
          </a:bodyPr>
          <a:lstStyle/>
          <a:p>
            <a:pPr lvl="0" algn="just"/>
            <a:r>
              <a:rPr lang="en-US" sz="2400" dirty="0" err="1" smtClean="0"/>
              <a:t>Periode</a:t>
            </a:r>
            <a:r>
              <a:rPr lang="en-US" sz="2400" dirty="0" smtClean="0"/>
              <a:t> </a:t>
            </a:r>
            <a:r>
              <a:rPr lang="en-US" sz="2400" dirty="0" err="1" smtClean="0"/>
              <a:t>kedua</a:t>
            </a:r>
            <a:r>
              <a:rPr lang="en-US" sz="2400" dirty="0" smtClean="0"/>
              <a:t> </a:t>
            </a:r>
            <a:r>
              <a:rPr lang="en-US" sz="2400" dirty="0" err="1" smtClean="0"/>
              <a:t>adalah</a:t>
            </a:r>
            <a:r>
              <a:rPr lang="en-US" sz="2400" dirty="0" smtClean="0"/>
              <a:t> </a:t>
            </a:r>
            <a:r>
              <a:rPr lang="en-US" sz="2400" dirty="0" err="1" smtClean="0"/>
              <a:t>periode</a:t>
            </a:r>
            <a:r>
              <a:rPr lang="en-US" sz="2400" dirty="0" smtClean="0"/>
              <a:t> </a:t>
            </a:r>
            <a:r>
              <a:rPr lang="en-US" sz="2400" dirty="0" err="1" smtClean="0"/>
              <a:t>kolonial</a:t>
            </a:r>
            <a:r>
              <a:rPr lang="en-US" sz="2400" dirty="0" smtClean="0"/>
              <a:t> </a:t>
            </a:r>
            <a:r>
              <a:rPr lang="en-US" sz="2400" dirty="0" err="1" smtClean="0"/>
              <a:t>Belanda</a:t>
            </a:r>
            <a:r>
              <a:rPr lang="en-US" sz="2400" dirty="0" smtClean="0"/>
              <a:t> yang </a:t>
            </a:r>
            <a:r>
              <a:rPr lang="en-US" sz="2400" dirty="0" err="1" smtClean="0"/>
              <a:t>berlangsung</a:t>
            </a:r>
            <a:r>
              <a:rPr lang="en-US" sz="2400" dirty="0" smtClean="0"/>
              <a:t> </a:t>
            </a:r>
            <a:r>
              <a:rPr lang="en-US" sz="2400" dirty="0" err="1" smtClean="0"/>
              <a:t>dari</a:t>
            </a:r>
            <a:r>
              <a:rPr lang="en-US" sz="2400" dirty="0" smtClean="0"/>
              <a:t> </a:t>
            </a:r>
            <a:r>
              <a:rPr lang="en-US" sz="2400" dirty="0" err="1" smtClean="0"/>
              <a:t>tahun</a:t>
            </a:r>
            <a:r>
              <a:rPr lang="en-US" sz="2400" dirty="0" smtClean="0"/>
              <a:t> 1800 an </a:t>
            </a:r>
            <a:r>
              <a:rPr lang="en-US" sz="2400" dirty="0" err="1" smtClean="0"/>
              <a:t>hingga</a:t>
            </a:r>
            <a:r>
              <a:rPr lang="en-US" sz="2400" dirty="0" smtClean="0"/>
              <a:t> </a:t>
            </a:r>
            <a:r>
              <a:rPr lang="en-US" sz="2400" dirty="0" err="1" smtClean="0"/>
              <a:t>tahun</a:t>
            </a:r>
            <a:r>
              <a:rPr lang="en-US" sz="2400" dirty="0" smtClean="0"/>
              <a:t> 1945. </a:t>
            </a:r>
            <a:r>
              <a:rPr lang="en-US" sz="2400" dirty="0" err="1" smtClean="0"/>
              <a:t>Pada</a:t>
            </a:r>
            <a:r>
              <a:rPr lang="en-US" sz="2400" dirty="0" smtClean="0"/>
              <a:t> </a:t>
            </a:r>
            <a:r>
              <a:rPr lang="en-US" sz="2400" dirty="0" err="1" smtClean="0"/>
              <a:t>periode</a:t>
            </a:r>
            <a:r>
              <a:rPr lang="en-US" sz="2400" dirty="0" smtClean="0"/>
              <a:t> </a:t>
            </a:r>
            <a:r>
              <a:rPr lang="en-US" sz="2400" dirty="0" err="1" smtClean="0"/>
              <a:t>ini</a:t>
            </a:r>
            <a:r>
              <a:rPr lang="en-US" sz="2400" dirty="0" smtClean="0"/>
              <a:t> </a:t>
            </a:r>
            <a:r>
              <a:rPr lang="en-US" sz="2400" dirty="0" err="1" smtClean="0"/>
              <a:t>penyelenggaraan</a:t>
            </a:r>
            <a:r>
              <a:rPr lang="en-US" sz="2400" dirty="0" smtClean="0"/>
              <a:t> </a:t>
            </a:r>
            <a:r>
              <a:rPr lang="en-US" sz="2400" dirty="0" err="1" smtClean="0"/>
              <a:t>pendidikan</a:t>
            </a:r>
            <a:r>
              <a:rPr lang="en-US" sz="2400" dirty="0" smtClean="0"/>
              <a:t> </a:t>
            </a:r>
            <a:r>
              <a:rPr lang="en-US" sz="2400" dirty="0" err="1" smtClean="0"/>
              <a:t>ditanah</a:t>
            </a:r>
            <a:r>
              <a:rPr lang="en-US" sz="2400" dirty="0" smtClean="0"/>
              <a:t> air </a:t>
            </a:r>
            <a:r>
              <a:rPr lang="en-US" sz="2400" dirty="0" err="1" smtClean="0"/>
              <a:t>diwarnai</a:t>
            </a:r>
            <a:r>
              <a:rPr lang="en-US" sz="2400" dirty="0" smtClean="0"/>
              <a:t> </a:t>
            </a:r>
            <a:r>
              <a:rPr lang="en-US" sz="2400" dirty="0" err="1" smtClean="0"/>
              <a:t>oleh</a:t>
            </a:r>
            <a:r>
              <a:rPr lang="en-US" sz="2400" dirty="0" smtClean="0"/>
              <a:t> </a:t>
            </a:r>
            <a:r>
              <a:rPr lang="en-US" sz="2400" dirty="0" err="1" smtClean="0"/>
              <a:t>proses</a:t>
            </a:r>
            <a:r>
              <a:rPr lang="en-US" sz="2400" dirty="0" smtClean="0"/>
              <a:t> </a:t>
            </a:r>
            <a:r>
              <a:rPr lang="en-US" sz="2400" dirty="0" err="1" smtClean="0"/>
              <a:t>modernisasi</a:t>
            </a:r>
            <a:r>
              <a:rPr lang="en-US" sz="2400" dirty="0" smtClean="0"/>
              <a:t> </a:t>
            </a:r>
            <a:r>
              <a:rPr lang="en-US" sz="2400" dirty="0" err="1" smtClean="0"/>
              <a:t>dan</a:t>
            </a:r>
            <a:r>
              <a:rPr lang="en-US" sz="2400" dirty="0" smtClean="0"/>
              <a:t> </a:t>
            </a:r>
            <a:r>
              <a:rPr lang="en-US" sz="2400" dirty="0" err="1" smtClean="0"/>
              <a:t>pergumulan</a:t>
            </a:r>
            <a:r>
              <a:rPr lang="en-US" sz="2400" dirty="0" smtClean="0"/>
              <a:t> </a:t>
            </a:r>
            <a:r>
              <a:rPr lang="en-US" sz="2400" dirty="0" err="1" smtClean="0"/>
              <a:t>antara</a:t>
            </a:r>
            <a:r>
              <a:rPr lang="en-US" sz="2400" dirty="0" smtClean="0"/>
              <a:t> </a:t>
            </a:r>
            <a:r>
              <a:rPr lang="en-US" sz="2400" dirty="0" err="1" smtClean="0"/>
              <a:t>aktivitas</a:t>
            </a:r>
            <a:r>
              <a:rPr lang="en-US" sz="2400" dirty="0" smtClean="0"/>
              <a:t> </a:t>
            </a:r>
            <a:r>
              <a:rPr lang="en-US" sz="2400" dirty="0" err="1" smtClean="0"/>
              <a:t>pendidikan</a:t>
            </a:r>
            <a:r>
              <a:rPr lang="en-US" sz="2400" dirty="0" smtClean="0"/>
              <a:t> </a:t>
            </a:r>
            <a:r>
              <a:rPr lang="en-US" sz="2400" dirty="0" err="1" smtClean="0"/>
              <a:t>pemerintahan</a:t>
            </a:r>
            <a:r>
              <a:rPr lang="en-US" sz="2400" dirty="0" smtClean="0"/>
              <a:t> colonial </a:t>
            </a:r>
            <a:r>
              <a:rPr lang="en-US" sz="2400" dirty="0" err="1" smtClean="0"/>
              <a:t>dan</a:t>
            </a:r>
            <a:r>
              <a:rPr lang="en-US" sz="2400" dirty="0" smtClean="0"/>
              <a:t> </a:t>
            </a:r>
            <a:r>
              <a:rPr lang="en-US" sz="2400" dirty="0" err="1" smtClean="0"/>
              <a:t>aktivitas</a:t>
            </a:r>
            <a:r>
              <a:rPr lang="en-US" sz="2400" dirty="0" smtClean="0"/>
              <a:t> </a:t>
            </a:r>
            <a:r>
              <a:rPr lang="en-US" sz="2400" dirty="0" err="1" smtClean="0"/>
              <a:t>pendidikan</a:t>
            </a:r>
            <a:r>
              <a:rPr lang="en-US" sz="2400" dirty="0" smtClean="0"/>
              <a:t> </a:t>
            </a:r>
            <a:r>
              <a:rPr lang="en-US" sz="2400" dirty="0" err="1" smtClean="0"/>
              <a:t>kaum</a:t>
            </a:r>
            <a:r>
              <a:rPr lang="en-US" sz="2400" dirty="0" smtClean="0"/>
              <a:t> </a:t>
            </a:r>
            <a:r>
              <a:rPr lang="en-US" sz="2400" dirty="0" err="1" smtClean="0"/>
              <a:t>pribumi</a:t>
            </a:r>
            <a:r>
              <a:rPr lang="en-US" sz="2400" dirty="0" smtClean="0"/>
              <a:t>. </a:t>
            </a:r>
            <a:r>
              <a:rPr lang="en-US" sz="2400" dirty="0" err="1" smtClean="0"/>
              <a:t>Disatu</a:t>
            </a:r>
            <a:r>
              <a:rPr lang="en-US" sz="2400" dirty="0" smtClean="0"/>
              <a:t> </a:t>
            </a:r>
            <a:r>
              <a:rPr lang="en-US" sz="2400" dirty="0" err="1" smtClean="0"/>
              <a:t>pihak</a:t>
            </a:r>
            <a:r>
              <a:rPr lang="en-US" sz="2400" dirty="0" smtClean="0"/>
              <a:t>, </a:t>
            </a:r>
            <a:r>
              <a:rPr lang="en-US" sz="2400" dirty="0" err="1" smtClean="0"/>
              <a:t>pemerintah</a:t>
            </a:r>
            <a:r>
              <a:rPr lang="en-US" sz="2400" dirty="0" smtClean="0"/>
              <a:t> colonial </a:t>
            </a:r>
            <a:r>
              <a:rPr lang="en-US" sz="2400" dirty="0" err="1" smtClean="0"/>
              <a:t>berusaha</a:t>
            </a:r>
            <a:r>
              <a:rPr lang="en-US" sz="2400" dirty="0" smtClean="0"/>
              <a:t> </a:t>
            </a:r>
            <a:r>
              <a:rPr lang="en-US" sz="2400" dirty="0" err="1" smtClean="0"/>
              <a:t>menempuh</a:t>
            </a:r>
            <a:r>
              <a:rPr lang="en-US" sz="2400" dirty="0" smtClean="0"/>
              <a:t> </a:t>
            </a:r>
            <a:r>
              <a:rPr lang="en-US" sz="2400" dirty="0" err="1" smtClean="0"/>
              <a:t>segala</a:t>
            </a:r>
            <a:r>
              <a:rPr lang="en-US" sz="2400" dirty="0" smtClean="0"/>
              <a:t> </a:t>
            </a:r>
            <a:r>
              <a:rPr lang="en-US" sz="2400" dirty="0" err="1" smtClean="0"/>
              <a:t>cara</a:t>
            </a:r>
            <a:r>
              <a:rPr lang="en-US" sz="2400" dirty="0" smtClean="0"/>
              <a:t> </a:t>
            </a:r>
            <a:r>
              <a:rPr lang="en-US" sz="2400" dirty="0" err="1" smtClean="0"/>
              <a:t>untuk</a:t>
            </a:r>
            <a:r>
              <a:rPr lang="en-US" sz="2400" dirty="0" smtClean="0"/>
              <a:t> </a:t>
            </a:r>
            <a:r>
              <a:rPr lang="en-US" sz="2400" dirty="0" err="1" smtClean="0"/>
              <a:t>memastikan</a:t>
            </a:r>
            <a:r>
              <a:rPr lang="en-US" sz="2400" dirty="0" smtClean="0"/>
              <a:t> </a:t>
            </a:r>
            <a:r>
              <a:rPr lang="en-US" sz="2400" dirty="0" err="1" smtClean="0"/>
              <a:t>bahwa</a:t>
            </a:r>
            <a:r>
              <a:rPr lang="en-US" sz="2400" dirty="0" smtClean="0"/>
              <a:t> </a:t>
            </a:r>
            <a:r>
              <a:rPr lang="en-US" sz="2400" dirty="0" err="1" smtClean="0"/>
              <a:t>berbagai</a:t>
            </a:r>
            <a:r>
              <a:rPr lang="en-US" sz="2400" dirty="0" smtClean="0"/>
              <a:t> </a:t>
            </a:r>
            <a:r>
              <a:rPr lang="en-US" sz="2400" dirty="0" err="1" smtClean="0"/>
              <a:t>kegiatan</a:t>
            </a:r>
            <a:r>
              <a:rPr lang="en-US" sz="2400" dirty="0" smtClean="0"/>
              <a:t> </a:t>
            </a:r>
            <a:r>
              <a:rPr lang="en-US" sz="2400" dirty="0" err="1" smtClean="0"/>
              <a:t>pendidikan</a:t>
            </a:r>
            <a:r>
              <a:rPr lang="en-US" sz="2400" dirty="0" smtClean="0"/>
              <a:t> </a:t>
            </a:r>
            <a:r>
              <a:rPr lang="en-US" sz="2400" dirty="0" err="1" smtClean="0"/>
              <a:t>tidak</a:t>
            </a:r>
            <a:r>
              <a:rPr lang="en-US" sz="2400" dirty="0" smtClean="0"/>
              <a:t> </a:t>
            </a:r>
            <a:r>
              <a:rPr lang="en-US" sz="2400" dirty="0" err="1" smtClean="0"/>
              <a:t>bertentangan</a:t>
            </a:r>
            <a:r>
              <a:rPr lang="en-US" sz="2400" dirty="0" smtClean="0"/>
              <a:t> </a:t>
            </a:r>
            <a:r>
              <a:rPr lang="en-US" sz="2400" dirty="0" err="1" smtClean="0"/>
              <a:t>dengan</a:t>
            </a:r>
            <a:r>
              <a:rPr lang="en-US" sz="2400" dirty="0" smtClean="0"/>
              <a:t> </a:t>
            </a:r>
            <a:r>
              <a:rPr lang="en-US" sz="2400" dirty="0" err="1" smtClean="0"/>
              <a:t>kepentingan</a:t>
            </a:r>
            <a:r>
              <a:rPr lang="en-US" sz="2400" dirty="0" smtClean="0"/>
              <a:t> </a:t>
            </a:r>
            <a:r>
              <a:rPr lang="en-US" sz="2400" dirty="0" err="1" smtClean="0"/>
              <a:t>kolonialisme</a:t>
            </a:r>
            <a:r>
              <a:rPr lang="en-US" sz="2400" dirty="0" smtClean="0"/>
              <a:t> </a:t>
            </a:r>
            <a:r>
              <a:rPr lang="en-US" sz="2400" dirty="0" err="1" smtClean="0"/>
              <a:t>dan</a:t>
            </a:r>
            <a:r>
              <a:rPr lang="en-US" sz="2400" dirty="0" smtClean="0"/>
              <a:t> </a:t>
            </a:r>
            <a:r>
              <a:rPr lang="en-US" sz="2400" dirty="0" err="1" smtClean="0"/>
              <a:t>mencetak</a:t>
            </a:r>
            <a:r>
              <a:rPr lang="en-US" sz="2400" dirty="0" smtClean="0"/>
              <a:t> </a:t>
            </a:r>
            <a:r>
              <a:rPr lang="en-US" sz="2400" dirty="0" err="1" smtClean="0"/>
              <a:t>para</a:t>
            </a:r>
            <a:r>
              <a:rPr lang="en-US" sz="2400" dirty="0" smtClean="0"/>
              <a:t> </a:t>
            </a:r>
            <a:r>
              <a:rPr lang="en-US" sz="2400" dirty="0" err="1" smtClean="0"/>
              <a:t>pekerja</a:t>
            </a:r>
            <a:r>
              <a:rPr lang="en-US" sz="2400" dirty="0" smtClean="0"/>
              <a:t> yang </a:t>
            </a:r>
            <a:r>
              <a:rPr lang="en-US" sz="2400" dirty="0" err="1" smtClean="0"/>
              <a:t>dapat</a:t>
            </a:r>
            <a:r>
              <a:rPr lang="en-US" sz="2400" dirty="0" smtClean="0"/>
              <a:t> </a:t>
            </a:r>
            <a:r>
              <a:rPr lang="en-US" sz="2400" dirty="0" err="1" smtClean="0"/>
              <a:t>diekploitasi</a:t>
            </a:r>
            <a:r>
              <a:rPr lang="en-US" sz="2400" dirty="0" smtClean="0"/>
              <a:t> </a:t>
            </a:r>
            <a:r>
              <a:rPr lang="en-US" sz="2400" dirty="0" err="1" smtClean="0"/>
              <a:t>untuk</a:t>
            </a:r>
            <a:r>
              <a:rPr lang="en-US" sz="2400" dirty="0" smtClean="0"/>
              <a:t> </a:t>
            </a:r>
            <a:r>
              <a:rPr lang="en-US" sz="2400" dirty="0" err="1" smtClean="0"/>
              <a:t>mendukung</a:t>
            </a:r>
            <a:r>
              <a:rPr lang="en-US" sz="2400" dirty="0" smtClean="0"/>
              <a:t> </a:t>
            </a:r>
            <a:r>
              <a:rPr lang="en-US" sz="2400" dirty="0" err="1" smtClean="0"/>
              <a:t>misi</a:t>
            </a:r>
            <a:r>
              <a:rPr lang="en-US" sz="2400" dirty="0" smtClean="0"/>
              <a:t> </a:t>
            </a:r>
            <a:r>
              <a:rPr lang="en-US" sz="2400" dirty="0" err="1" smtClean="0"/>
              <a:t>sosial</a:t>
            </a:r>
            <a:r>
              <a:rPr lang="en-US" sz="2400" dirty="0" smtClean="0"/>
              <a:t>, </a:t>
            </a:r>
            <a:r>
              <a:rPr lang="en-US" sz="2400" dirty="0" err="1" smtClean="0"/>
              <a:t>politik</a:t>
            </a:r>
            <a:r>
              <a:rPr lang="en-US" sz="2400" dirty="0" smtClean="0"/>
              <a:t>, </a:t>
            </a:r>
            <a:r>
              <a:rPr lang="en-US" sz="2400" dirty="0" err="1" smtClean="0"/>
              <a:t>dan</a:t>
            </a:r>
            <a:r>
              <a:rPr lang="en-US" sz="2400" dirty="0" smtClean="0"/>
              <a:t> </a:t>
            </a:r>
            <a:r>
              <a:rPr lang="en-US" sz="2400" dirty="0" err="1" smtClean="0"/>
              <a:t>ekonomi</a:t>
            </a:r>
            <a:r>
              <a:rPr lang="en-US" sz="2400" dirty="0" smtClean="0"/>
              <a:t> </a:t>
            </a:r>
            <a:r>
              <a:rPr lang="en-US" sz="2400" dirty="0" err="1" smtClean="0"/>
              <a:t>pemerintah</a:t>
            </a:r>
            <a:r>
              <a:rPr lang="en-US" sz="2400" dirty="0" smtClean="0"/>
              <a:t> </a:t>
            </a:r>
            <a:r>
              <a:rPr lang="en-US" sz="2400" dirty="0" err="1" smtClean="0"/>
              <a:t>kolonial</a:t>
            </a:r>
            <a:r>
              <a:rPr lang="en-US" sz="2400" dirty="0" smtClean="0"/>
              <a:t>.</a:t>
            </a:r>
          </a:p>
        </p:txBody>
      </p:sp>
      <p:sp>
        <p:nvSpPr>
          <p:cNvPr id="4" name="TextBox 3"/>
          <p:cNvSpPr txBox="1"/>
          <p:nvPr/>
        </p:nvSpPr>
        <p:spPr>
          <a:xfrm>
            <a:off x="152400" y="152400"/>
            <a:ext cx="88392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Sketsa</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penyelenggaraan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pendidikan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Negara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dapat</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dibagi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atas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enam</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periode</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perkembangan</a:t>
            </a:r>
            <a:endParaRPr lang="id-I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47800" y="1371600"/>
            <a:ext cx="7391400" cy="4832092"/>
          </a:xfrm>
          <a:prstGeom prst="rect">
            <a:avLst/>
          </a:prstGeom>
          <a:noFill/>
        </p:spPr>
        <p:txBody>
          <a:bodyPr wrap="square" rtlCol="0">
            <a:spAutoFit/>
          </a:bodyPr>
          <a:lstStyle/>
          <a:p>
            <a:pPr lvl="0" algn="just"/>
            <a:r>
              <a:rPr lang="en-US" sz="2800" dirty="0" err="1" smtClean="0"/>
              <a:t>Periode</a:t>
            </a:r>
            <a:r>
              <a:rPr lang="en-US" sz="2800" dirty="0" smtClean="0"/>
              <a:t> </a:t>
            </a:r>
            <a:r>
              <a:rPr lang="en-US" sz="2800" dirty="0" err="1" smtClean="0"/>
              <a:t>ketiga</a:t>
            </a:r>
            <a:r>
              <a:rPr lang="en-US" sz="2800" dirty="0" smtClean="0"/>
              <a:t> </a:t>
            </a:r>
            <a:r>
              <a:rPr lang="en-US" sz="2800" dirty="0" err="1" smtClean="0"/>
              <a:t>adalah</a:t>
            </a:r>
            <a:r>
              <a:rPr lang="en-US" sz="2800" dirty="0" smtClean="0"/>
              <a:t> </a:t>
            </a:r>
            <a:r>
              <a:rPr lang="en-US" sz="2800" dirty="0" err="1" smtClean="0"/>
              <a:t>periode</a:t>
            </a:r>
            <a:r>
              <a:rPr lang="en-US" sz="2800" dirty="0" smtClean="0"/>
              <a:t> </a:t>
            </a:r>
            <a:r>
              <a:rPr lang="en-US" sz="2800" dirty="0" err="1" smtClean="0"/>
              <a:t>pendudukan</a:t>
            </a:r>
            <a:r>
              <a:rPr lang="en-US" sz="2800" dirty="0" smtClean="0"/>
              <a:t> </a:t>
            </a:r>
            <a:r>
              <a:rPr lang="en-US" sz="2800" dirty="0" err="1" smtClean="0"/>
              <a:t>Jepang</a:t>
            </a:r>
            <a:r>
              <a:rPr lang="en-US" sz="2800" dirty="0" smtClean="0"/>
              <a:t> yang </a:t>
            </a:r>
            <a:r>
              <a:rPr lang="en-US" sz="2800" dirty="0" err="1" smtClean="0"/>
              <a:t>berlangsung</a:t>
            </a:r>
            <a:r>
              <a:rPr lang="en-US" sz="2800" dirty="0" smtClean="0"/>
              <a:t> </a:t>
            </a:r>
            <a:r>
              <a:rPr lang="en-US" sz="2800" dirty="0" err="1" smtClean="0"/>
              <a:t>dari</a:t>
            </a:r>
            <a:r>
              <a:rPr lang="en-US" sz="2800" dirty="0" smtClean="0"/>
              <a:t> </a:t>
            </a:r>
            <a:r>
              <a:rPr lang="en-US" sz="2800" dirty="0" err="1" smtClean="0"/>
              <a:t>tahun</a:t>
            </a:r>
            <a:r>
              <a:rPr lang="en-US" sz="2800" dirty="0" smtClean="0"/>
              <a:t> 1942 </a:t>
            </a:r>
            <a:r>
              <a:rPr lang="en-US" sz="2800" dirty="0" err="1" smtClean="0"/>
              <a:t>hingga</a:t>
            </a:r>
            <a:r>
              <a:rPr lang="en-US" sz="2800" dirty="0" smtClean="0"/>
              <a:t> </a:t>
            </a:r>
            <a:r>
              <a:rPr lang="en-US" sz="2800" dirty="0" err="1" smtClean="0"/>
              <a:t>tahun</a:t>
            </a:r>
            <a:r>
              <a:rPr lang="en-US" sz="2800" dirty="0" smtClean="0"/>
              <a:t> 1945. </a:t>
            </a:r>
            <a:r>
              <a:rPr lang="en-US" sz="2800" dirty="0" err="1" smtClean="0"/>
              <a:t>Berbagai</a:t>
            </a:r>
            <a:r>
              <a:rPr lang="en-US" sz="2800" dirty="0" smtClean="0"/>
              <a:t> </a:t>
            </a:r>
            <a:r>
              <a:rPr lang="en-US" sz="2800" dirty="0" err="1" smtClean="0"/>
              <a:t>kegiatan</a:t>
            </a:r>
            <a:r>
              <a:rPr lang="en-US" sz="2800" dirty="0" smtClean="0"/>
              <a:t> </a:t>
            </a:r>
            <a:r>
              <a:rPr lang="en-US" sz="2800" dirty="0" err="1" smtClean="0"/>
              <a:t>pendidikan</a:t>
            </a:r>
            <a:r>
              <a:rPr lang="en-US" sz="2800" dirty="0" smtClean="0"/>
              <a:t> </a:t>
            </a:r>
            <a:r>
              <a:rPr lang="en-US" sz="2800" dirty="0" err="1" smtClean="0"/>
              <a:t>pada</a:t>
            </a:r>
            <a:r>
              <a:rPr lang="en-US" sz="2800" dirty="0" smtClean="0"/>
              <a:t> </a:t>
            </a:r>
            <a:r>
              <a:rPr lang="en-US" sz="2800" dirty="0" err="1" smtClean="0"/>
              <a:t>periode</a:t>
            </a:r>
            <a:r>
              <a:rPr lang="en-US" sz="2800" dirty="0" smtClean="0"/>
              <a:t> </a:t>
            </a:r>
            <a:r>
              <a:rPr lang="en-US" sz="2800" dirty="0" err="1" smtClean="0"/>
              <a:t>ini</a:t>
            </a:r>
            <a:r>
              <a:rPr lang="en-US" sz="2800" dirty="0" smtClean="0"/>
              <a:t> </a:t>
            </a:r>
            <a:r>
              <a:rPr lang="en-US" sz="2800" dirty="0" err="1" smtClean="0"/>
              <a:t>diarahkan</a:t>
            </a:r>
            <a:r>
              <a:rPr lang="en-US" sz="2800" dirty="0" smtClean="0"/>
              <a:t> </a:t>
            </a:r>
            <a:r>
              <a:rPr lang="en-US" sz="2800" dirty="0" err="1" smtClean="0"/>
              <a:t>pada</a:t>
            </a:r>
            <a:r>
              <a:rPr lang="en-US" sz="2800" dirty="0" smtClean="0"/>
              <a:t> </a:t>
            </a:r>
            <a:r>
              <a:rPr lang="en-US" sz="2800" dirty="0" err="1" smtClean="0"/>
              <a:t>upaya</a:t>
            </a:r>
            <a:r>
              <a:rPr lang="en-US" sz="2800" dirty="0" smtClean="0"/>
              <a:t> </a:t>
            </a:r>
            <a:r>
              <a:rPr lang="en-US" sz="2800" dirty="0" err="1" smtClean="0"/>
              <a:t>mendiseminasi</a:t>
            </a:r>
            <a:r>
              <a:rPr lang="en-US" sz="2800" dirty="0" smtClean="0"/>
              <a:t> </a:t>
            </a:r>
            <a:r>
              <a:rPr lang="en-US" sz="2800" dirty="0" err="1" smtClean="0"/>
              <a:t>nilai</a:t>
            </a:r>
            <a:r>
              <a:rPr lang="en-US" sz="2800" dirty="0" smtClean="0"/>
              <a:t> – </a:t>
            </a:r>
            <a:r>
              <a:rPr lang="en-US" sz="2800" dirty="0" err="1" smtClean="0"/>
              <a:t>nilai</a:t>
            </a:r>
            <a:r>
              <a:rPr lang="en-US" sz="2800" dirty="0" smtClean="0"/>
              <a:t> </a:t>
            </a:r>
            <a:r>
              <a:rPr lang="en-US" sz="2800" dirty="0" err="1" smtClean="0"/>
              <a:t>dan</a:t>
            </a:r>
            <a:r>
              <a:rPr lang="en-US" sz="2800" dirty="0" smtClean="0"/>
              <a:t> </a:t>
            </a:r>
            <a:r>
              <a:rPr lang="en-US" sz="2800" dirty="0" err="1" smtClean="0"/>
              <a:t>semangat</a:t>
            </a:r>
            <a:r>
              <a:rPr lang="en-US" sz="2800" dirty="0" smtClean="0"/>
              <a:t> </a:t>
            </a:r>
            <a:r>
              <a:rPr lang="en-US" sz="2800" dirty="0" err="1" smtClean="0"/>
              <a:t>nasionalisme</a:t>
            </a:r>
            <a:r>
              <a:rPr lang="en-US" sz="2800" dirty="0" smtClean="0"/>
              <a:t> </a:t>
            </a:r>
            <a:r>
              <a:rPr lang="en-US" sz="2800" dirty="0" err="1" smtClean="0"/>
              <a:t>serta</a:t>
            </a:r>
            <a:r>
              <a:rPr lang="en-US" sz="2800" dirty="0" smtClean="0"/>
              <a:t> </a:t>
            </a:r>
            <a:r>
              <a:rPr lang="en-US" sz="2800" dirty="0" err="1" smtClean="0"/>
              <a:t>mengobarkan</a:t>
            </a:r>
            <a:r>
              <a:rPr lang="en-US" sz="2800" dirty="0" smtClean="0"/>
              <a:t> </a:t>
            </a:r>
            <a:r>
              <a:rPr lang="en-US" sz="2800" dirty="0" err="1" smtClean="0"/>
              <a:t>semangat</a:t>
            </a:r>
            <a:r>
              <a:rPr lang="en-US" sz="2800" dirty="0" smtClean="0"/>
              <a:t> </a:t>
            </a:r>
            <a:r>
              <a:rPr lang="en-US" sz="2800" dirty="0" err="1" smtClean="0"/>
              <a:t>kemerdekaan</a:t>
            </a:r>
            <a:r>
              <a:rPr lang="en-US" sz="2800" dirty="0" smtClean="0"/>
              <a:t> </a:t>
            </a:r>
            <a:r>
              <a:rPr lang="en-US" sz="2800" dirty="0" err="1" smtClean="0"/>
              <a:t>ke</a:t>
            </a:r>
            <a:r>
              <a:rPr lang="en-US" sz="2800" dirty="0" smtClean="0"/>
              <a:t> </a:t>
            </a:r>
            <a:r>
              <a:rPr lang="en-US" sz="2800" dirty="0" err="1" smtClean="0"/>
              <a:t>seluruh</a:t>
            </a:r>
            <a:r>
              <a:rPr lang="en-US" sz="2800" dirty="0" smtClean="0"/>
              <a:t> </a:t>
            </a:r>
            <a:r>
              <a:rPr lang="en-US" sz="2800" dirty="0" err="1" smtClean="0"/>
              <a:t>lapisan</a:t>
            </a:r>
            <a:r>
              <a:rPr lang="en-US" sz="2800" dirty="0" smtClean="0"/>
              <a:t> </a:t>
            </a:r>
            <a:r>
              <a:rPr lang="en-US" sz="2800" dirty="0" err="1" smtClean="0"/>
              <a:t>masyarakat</a:t>
            </a:r>
            <a:r>
              <a:rPr lang="en-US" sz="2800" dirty="0" smtClean="0"/>
              <a:t>. </a:t>
            </a:r>
            <a:r>
              <a:rPr lang="en-US" sz="2800" dirty="0" err="1" smtClean="0"/>
              <a:t>Salah</a:t>
            </a:r>
            <a:r>
              <a:rPr lang="en-US" sz="2800" dirty="0" smtClean="0"/>
              <a:t> </a:t>
            </a:r>
            <a:r>
              <a:rPr lang="en-US" sz="2800" dirty="0" err="1" smtClean="0"/>
              <a:t>satu</a:t>
            </a:r>
            <a:r>
              <a:rPr lang="en-US" sz="2800" dirty="0" smtClean="0"/>
              <a:t> </a:t>
            </a:r>
            <a:r>
              <a:rPr lang="en-US" sz="2800" dirty="0" err="1" smtClean="0"/>
              <a:t>aspek</a:t>
            </a:r>
            <a:r>
              <a:rPr lang="en-US" sz="2800" dirty="0" smtClean="0"/>
              <a:t> </a:t>
            </a:r>
            <a:r>
              <a:rPr lang="en-US" sz="2800" dirty="0" err="1" smtClean="0"/>
              <a:t>perkembangan</a:t>
            </a:r>
            <a:r>
              <a:rPr lang="en-US" sz="2800" dirty="0" smtClean="0"/>
              <a:t> </a:t>
            </a:r>
            <a:r>
              <a:rPr lang="en-US" sz="2800" dirty="0" err="1" smtClean="0"/>
              <a:t>dunia</a:t>
            </a:r>
            <a:r>
              <a:rPr lang="en-US" sz="2800" dirty="0" smtClean="0"/>
              <a:t> </a:t>
            </a:r>
            <a:r>
              <a:rPr lang="en-US" sz="2800" dirty="0" err="1" smtClean="0"/>
              <a:t>pendidikan</a:t>
            </a:r>
            <a:r>
              <a:rPr lang="en-US" sz="2800" dirty="0" smtClean="0"/>
              <a:t> </a:t>
            </a:r>
            <a:r>
              <a:rPr lang="en-US" sz="2800" dirty="0" err="1" smtClean="0"/>
              <a:t>pada</a:t>
            </a:r>
            <a:r>
              <a:rPr lang="en-US" sz="2800" dirty="0" smtClean="0"/>
              <a:t> </a:t>
            </a:r>
            <a:r>
              <a:rPr lang="en-US" sz="2800" dirty="0" err="1" smtClean="0"/>
              <a:t>masa</a:t>
            </a:r>
            <a:r>
              <a:rPr lang="en-US" sz="2800" dirty="0" smtClean="0"/>
              <a:t> </a:t>
            </a:r>
            <a:r>
              <a:rPr lang="en-US" sz="2800" dirty="0" err="1" smtClean="0"/>
              <a:t>periode</a:t>
            </a:r>
            <a:r>
              <a:rPr lang="en-US" sz="2800" dirty="0" smtClean="0"/>
              <a:t> </a:t>
            </a:r>
            <a:r>
              <a:rPr lang="en-US" sz="2800" dirty="0" err="1" smtClean="0"/>
              <a:t>ini</a:t>
            </a:r>
            <a:r>
              <a:rPr lang="en-US" sz="2800" dirty="0" smtClean="0"/>
              <a:t> </a:t>
            </a:r>
            <a:r>
              <a:rPr lang="en-US" sz="2800" dirty="0" err="1" smtClean="0"/>
              <a:t>adalah</a:t>
            </a:r>
            <a:r>
              <a:rPr lang="en-US" sz="2800" dirty="0" smtClean="0"/>
              <a:t> </a:t>
            </a:r>
            <a:r>
              <a:rPr lang="en-US" sz="2800" dirty="0" err="1" smtClean="0"/>
              <a:t>dimulainya</a:t>
            </a:r>
            <a:r>
              <a:rPr lang="en-US" sz="2800" dirty="0" smtClean="0"/>
              <a:t> </a:t>
            </a:r>
            <a:r>
              <a:rPr lang="en-US" sz="2800" dirty="0" err="1" smtClean="0"/>
              <a:t>penggunaan</a:t>
            </a:r>
            <a:r>
              <a:rPr lang="en-US" sz="2800" dirty="0" smtClean="0"/>
              <a:t> </a:t>
            </a:r>
            <a:r>
              <a:rPr lang="en-US" sz="2800" dirty="0" err="1" smtClean="0"/>
              <a:t>Bahasa</a:t>
            </a:r>
            <a:r>
              <a:rPr lang="en-US" sz="2800" dirty="0" smtClean="0"/>
              <a:t> Indonesia </a:t>
            </a:r>
            <a:r>
              <a:rPr lang="en-US" sz="2800" dirty="0" err="1" smtClean="0"/>
              <a:t>sebagai</a:t>
            </a:r>
            <a:r>
              <a:rPr lang="en-US" sz="2800" dirty="0" smtClean="0"/>
              <a:t> </a:t>
            </a:r>
            <a:r>
              <a:rPr lang="en-US" sz="2800" dirty="0" err="1" smtClean="0"/>
              <a:t>bahasa</a:t>
            </a:r>
            <a:r>
              <a:rPr lang="en-US" sz="2800" dirty="0" smtClean="0"/>
              <a:t> </a:t>
            </a:r>
            <a:r>
              <a:rPr lang="en-US" sz="2800" dirty="0" err="1" smtClean="0"/>
              <a:t>pengantar</a:t>
            </a:r>
            <a:r>
              <a:rPr lang="en-US" sz="2800" dirty="0" smtClean="0"/>
              <a:t> </a:t>
            </a:r>
            <a:r>
              <a:rPr lang="en-US" sz="2800" dirty="0" err="1" smtClean="0"/>
              <a:t>dalam</a:t>
            </a:r>
            <a:r>
              <a:rPr lang="en-US" sz="2800" dirty="0" smtClean="0"/>
              <a:t> </a:t>
            </a:r>
            <a:r>
              <a:rPr lang="en-US" sz="2800" dirty="0" err="1" smtClean="0"/>
              <a:t>lingkungan</a:t>
            </a:r>
            <a:r>
              <a:rPr lang="en-US" sz="2800" dirty="0" smtClean="0"/>
              <a:t> </a:t>
            </a:r>
            <a:r>
              <a:rPr lang="en-US" sz="2800" dirty="0" err="1" smtClean="0"/>
              <a:t>pendidikan</a:t>
            </a:r>
            <a:r>
              <a:rPr lang="en-US" sz="2800" dirty="0" smtClean="0"/>
              <a:t> formal.  </a:t>
            </a:r>
            <a:endParaRPr lang="id-ID" sz="2800" dirty="0" smtClean="0"/>
          </a:p>
        </p:txBody>
      </p:sp>
      <p:sp>
        <p:nvSpPr>
          <p:cNvPr id="4" name="TextBox 3"/>
          <p:cNvSpPr txBox="1"/>
          <p:nvPr/>
        </p:nvSpPr>
        <p:spPr>
          <a:xfrm>
            <a:off x="152400" y="152400"/>
            <a:ext cx="88392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Sketsa</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penyelenggaraan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pendidikan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Negara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dapat</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dibagi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atas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enam</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periode</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perkembangan</a:t>
            </a:r>
            <a:endParaRPr lang="id-I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47800" y="1600200"/>
            <a:ext cx="7162800" cy="3785652"/>
          </a:xfrm>
          <a:prstGeom prst="rect">
            <a:avLst/>
          </a:prstGeom>
          <a:noFill/>
        </p:spPr>
        <p:txBody>
          <a:bodyPr wrap="square" rtlCol="0">
            <a:spAutoFit/>
          </a:bodyPr>
          <a:lstStyle/>
          <a:p>
            <a:pPr lvl="0" algn="just"/>
            <a:r>
              <a:rPr lang="en-US" sz="2400" dirty="0" err="1" smtClean="0"/>
              <a:t>Periode</a:t>
            </a:r>
            <a:r>
              <a:rPr lang="en-US" sz="2400" dirty="0" smtClean="0"/>
              <a:t> </a:t>
            </a:r>
            <a:r>
              <a:rPr lang="en-US" sz="2400" dirty="0" err="1" smtClean="0"/>
              <a:t>keempat</a:t>
            </a:r>
            <a:r>
              <a:rPr lang="en-US" sz="2400" dirty="0" smtClean="0"/>
              <a:t> </a:t>
            </a:r>
            <a:r>
              <a:rPr lang="en-US" sz="2400" dirty="0" err="1" smtClean="0"/>
              <a:t>adalah</a:t>
            </a:r>
            <a:r>
              <a:rPr lang="en-US" sz="2400" dirty="0" smtClean="0"/>
              <a:t> </a:t>
            </a:r>
            <a:r>
              <a:rPr lang="en-US" sz="2400" dirty="0" err="1" smtClean="0"/>
              <a:t>periode</a:t>
            </a:r>
            <a:r>
              <a:rPr lang="en-US" sz="2400" dirty="0" smtClean="0"/>
              <a:t> </a:t>
            </a:r>
            <a:r>
              <a:rPr lang="en-US" sz="2400" dirty="0" err="1" smtClean="0"/>
              <a:t>Orde</a:t>
            </a:r>
            <a:r>
              <a:rPr lang="en-US" sz="2400" dirty="0" smtClean="0"/>
              <a:t> Lama yang </a:t>
            </a:r>
            <a:r>
              <a:rPr lang="en-US" sz="2400" dirty="0" err="1" smtClean="0"/>
              <a:t>berlangsung</a:t>
            </a:r>
            <a:r>
              <a:rPr lang="en-US" sz="2400" dirty="0" smtClean="0"/>
              <a:t> </a:t>
            </a:r>
            <a:r>
              <a:rPr lang="en-US" sz="2400" dirty="0" err="1" smtClean="0"/>
              <a:t>dari</a:t>
            </a:r>
            <a:r>
              <a:rPr lang="en-US" sz="2400" dirty="0" smtClean="0"/>
              <a:t> </a:t>
            </a:r>
            <a:r>
              <a:rPr lang="en-US" sz="2400" dirty="0" err="1" smtClean="0"/>
              <a:t>tahun</a:t>
            </a:r>
            <a:r>
              <a:rPr lang="en-US" sz="2400" dirty="0" smtClean="0"/>
              <a:t> 1945 </a:t>
            </a:r>
            <a:r>
              <a:rPr lang="en-US" sz="2400" dirty="0" err="1" smtClean="0"/>
              <a:t>hungga</a:t>
            </a:r>
            <a:r>
              <a:rPr lang="en-US" sz="2400" dirty="0" smtClean="0"/>
              <a:t> </a:t>
            </a:r>
            <a:r>
              <a:rPr lang="en-US" sz="2400" dirty="0" err="1" smtClean="0"/>
              <a:t>tahun</a:t>
            </a:r>
            <a:r>
              <a:rPr lang="en-US" sz="2400" dirty="0" smtClean="0"/>
              <a:t> 1966. </a:t>
            </a:r>
            <a:r>
              <a:rPr lang="en-US" sz="2400" dirty="0" err="1" smtClean="0"/>
              <a:t>Pada</a:t>
            </a:r>
            <a:r>
              <a:rPr lang="en-US" sz="2400" dirty="0" smtClean="0"/>
              <a:t> </a:t>
            </a:r>
            <a:r>
              <a:rPr lang="en-US" sz="2400" dirty="0" err="1" smtClean="0"/>
              <a:t>periode</a:t>
            </a:r>
            <a:r>
              <a:rPr lang="en-US" sz="2400" dirty="0" smtClean="0"/>
              <a:t> </a:t>
            </a:r>
            <a:r>
              <a:rPr lang="en-US" sz="2400" dirty="0" err="1" smtClean="0"/>
              <a:t>ini</a:t>
            </a:r>
            <a:r>
              <a:rPr lang="en-US" sz="2400" dirty="0" smtClean="0"/>
              <a:t> </a:t>
            </a:r>
            <a:r>
              <a:rPr lang="en-US" sz="2400" dirty="0" err="1" smtClean="0"/>
              <a:t>kegiatan</a:t>
            </a:r>
            <a:r>
              <a:rPr lang="en-US" sz="2400" dirty="0" smtClean="0"/>
              <a:t> </a:t>
            </a:r>
            <a:r>
              <a:rPr lang="en-US" sz="2400" dirty="0" err="1" smtClean="0"/>
              <a:t>pendidikan</a:t>
            </a:r>
            <a:r>
              <a:rPr lang="en-US" sz="2400" dirty="0" smtClean="0"/>
              <a:t> </a:t>
            </a:r>
            <a:r>
              <a:rPr lang="en-US" sz="2400" dirty="0" err="1" smtClean="0"/>
              <a:t>di</a:t>
            </a:r>
            <a:r>
              <a:rPr lang="en-US" sz="2400" dirty="0" smtClean="0"/>
              <a:t> </a:t>
            </a:r>
            <a:r>
              <a:rPr lang="en-US" sz="2400" dirty="0" err="1" smtClean="0"/>
              <a:t>tanah</a:t>
            </a:r>
            <a:r>
              <a:rPr lang="en-US" sz="2400" dirty="0" smtClean="0"/>
              <a:t> air </a:t>
            </a:r>
            <a:r>
              <a:rPr lang="en-US" sz="2400" dirty="0" err="1" smtClean="0"/>
              <a:t>lebih</a:t>
            </a:r>
            <a:r>
              <a:rPr lang="en-US" sz="2400" dirty="0" smtClean="0"/>
              <a:t> </a:t>
            </a:r>
            <a:r>
              <a:rPr lang="en-US" sz="2400" dirty="0" err="1" smtClean="0"/>
              <a:t>mengarah</a:t>
            </a:r>
            <a:r>
              <a:rPr lang="en-US" sz="2400" dirty="0" smtClean="0"/>
              <a:t> </a:t>
            </a:r>
            <a:r>
              <a:rPr lang="en-US" sz="2400" dirty="0" err="1" smtClean="0"/>
              <a:t>pada</a:t>
            </a:r>
            <a:r>
              <a:rPr lang="en-US" sz="2400" dirty="0" smtClean="0"/>
              <a:t> </a:t>
            </a:r>
            <a:r>
              <a:rPr lang="en-US" sz="2400" dirty="0" err="1" smtClean="0"/>
              <a:t>pemantapan</a:t>
            </a:r>
            <a:r>
              <a:rPr lang="en-US" sz="2400" dirty="0" smtClean="0"/>
              <a:t> </a:t>
            </a:r>
            <a:r>
              <a:rPr lang="en-US" sz="2400" dirty="0" err="1" smtClean="0"/>
              <a:t>nilai</a:t>
            </a:r>
            <a:r>
              <a:rPr lang="en-US" sz="2400" dirty="0" smtClean="0"/>
              <a:t> – </a:t>
            </a:r>
            <a:r>
              <a:rPr lang="en-US" sz="2400" dirty="0" err="1" smtClean="0"/>
              <a:t>nilai</a:t>
            </a:r>
            <a:r>
              <a:rPr lang="en-US" sz="2400" dirty="0" smtClean="0"/>
              <a:t> </a:t>
            </a:r>
            <a:r>
              <a:rPr lang="en-US" sz="2400" dirty="0" err="1" smtClean="0"/>
              <a:t>nasionalisme</a:t>
            </a:r>
            <a:r>
              <a:rPr lang="en-US" sz="2400" dirty="0" smtClean="0"/>
              <a:t>, </a:t>
            </a:r>
            <a:r>
              <a:rPr lang="en-US" sz="2400" dirty="0" err="1" smtClean="0"/>
              <a:t>identitas</a:t>
            </a:r>
            <a:r>
              <a:rPr lang="en-US" sz="2400" dirty="0" smtClean="0"/>
              <a:t> </a:t>
            </a:r>
            <a:r>
              <a:rPr lang="en-US" sz="2400" dirty="0" err="1" smtClean="0"/>
              <a:t>bangsa</a:t>
            </a:r>
            <a:r>
              <a:rPr lang="en-US" sz="2400" dirty="0" smtClean="0"/>
              <a:t>, </a:t>
            </a:r>
            <a:r>
              <a:rPr lang="en-US" sz="2400" dirty="0" err="1" smtClean="0"/>
              <a:t>dan</a:t>
            </a:r>
            <a:r>
              <a:rPr lang="en-US" sz="2400" dirty="0" smtClean="0"/>
              <a:t> </a:t>
            </a:r>
            <a:r>
              <a:rPr lang="en-US" sz="2400" dirty="0" err="1" smtClean="0"/>
              <a:t>pembangunan</a:t>
            </a:r>
            <a:r>
              <a:rPr lang="en-US" sz="2400" dirty="0" smtClean="0"/>
              <a:t> </a:t>
            </a:r>
            <a:r>
              <a:rPr lang="en-US" sz="2400" dirty="0" err="1" smtClean="0"/>
              <a:t>fondasi</a:t>
            </a:r>
            <a:r>
              <a:rPr lang="en-US" sz="2400" dirty="0" smtClean="0"/>
              <a:t> </a:t>
            </a:r>
            <a:r>
              <a:rPr lang="en-US" sz="2400" dirty="0" err="1" smtClean="0"/>
              <a:t>ideologis</a:t>
            </a:r>
            <a:r>
              <a:rPr lang="en-US" sz="2400" dirty="0" smtClean="0"/>
              <a:t> </a:t>
            </a:r>
            <a:r>
              <a:rPr lang="en-US" sz="2400" dirty="0" err="1" smtClean="0"/>
              <a:t>kehidupan</a:t>
            </a:r>
            <a:r>
              <a:rPr lang="en-US" sz="2400" dirty="0" smtClean="0"/>
              <a:t> </a:t>
            </a:r>
            <a:r>
              <a:rPr lang="en-US" sz="2400" dirty="0" err="1" smtClean="0"/>
              <a:t>berbangsa</a:t>
            </a:r>
            <a:r>
              <a:rPr lang="en-US" sz="2400" dirty="0" smtClean="0"/>
              <a:t> </a:t>
            </a:r>
            <a:r>
              <a:rPr lang="en-US" sz="2400" dirty="0" err="1" smtClean="0"/>
              <a:t>dan</a:t>
            </a:r>
            <a:r>
              <a:rPr lang="en-US" sz="2400" dirty="0" smtClean="0"/>
              <a:t> </a:t>
            </a:r>
            <a:r>
              <a:rPr lang="en-US" sz="2400" dirty="0" err="1" smtClean="0"/>
              <a:t>bernegara</a:t>
            </a:r>
            <a:r>
              <a:rPr lang="en-US" sz="2400" dirty="0" smtClean="0"/>
              <a:t>. </a:t>
            </a:r>
            <a:r>
              <a:rPr lang="en-US" sz="2400" dirty="0" err="1" smtClean="0"/>
              <a:t>Tujuan</a:t>
            </a:r>
            <a:r>
              <a:rPr lang="en-US" sz="2400" dirty="0" smtClean="0"/>
              <a:t> </a:t>
            </a:r>
            <a:r>
              <a:rPr lang="en-US" sz="2400" dirty="0" err="1" smtClean="0"/>
              <a:t>utama</a:t>
            </a:r>
            <a:r>
              <a:rPr lang="en-US" sz="2400" dirty="0" smtClean="0"/>
              <a:t> </a:t>
            </a:r>
            <a:r>
              <a:rPr lang="en-US" sz="2400" dirty="0" err="1" smtClean="0"/>
              <a:t>pendidikan</a:t>
            </a:r>
            <a:r>
              <a:rPr lang="en-US" sz="2400" dirty="0" smtClean="0"/>
              <a:t> </a:t>
            </a:r>
            <a:r>
              <a:rPr lang="en-US" sz="2400" dirty="0" err="1" smtClean="0"/>
              <a:t>pada</a:t>
            </a:r>
            <a:r>
              <a:rPr lang="en-US" sz="2400" dirty="0" smtClean="0"/>
              <a:t> </a:t>
            </a:r>
            <a:r>
              <a:rPr lang="en-US" sz="2400" dirty="0" err="1" smtClean="0"/>
              <a:t>periode</a:t>
            </a:r>
            <a:r>
              <a:rPr lang="en-US" sz="2400" dirty="0" smtClean="0"/>
              <a:t> </a:t>
            </a:r>
            <a:r>
              <a:rPr lang="en-US" sz="2400" dirty="0" err="1" smtClean="0"/>
              <a:t>ini</a:t>
            </a:r>
            <a:r>
              <a:rPr lang="en-US" sz="2400" dirty="0" smtClean="0"/>
              <a:t> </a:t>
            </a:r>
            <a:r>
              <a:rPr lang="en-US" sz="2400" dirty="0" err="1" smtClean="0"/>
              <a:t>adalah</a:t>
            </a:r>
            <a:r>
              <a:rPr lang="en-US" sz="2400" dirty="0" smtClean="0"/>
              <a:t> nation and character building </a:t>
            </a:r>
            <a:r>
              <a:rPr lang="en-US" sz="2400" dirty="0" err="1" smtClean="0"/>
              <a:t>dan</a:t>
            </a:r>
            <a:r>
              <a:rPr lang="en-US" sz="2400" dirty="0" smtClean="0"/>
              <a:t> </a:t>
            </a:r>
            <a:r>
              <a:rPr lang="en-US" sz="2400" dirty="0" err="1" smtClean="0"/>
              <a:t>kendali</a:t>
            </a:r>
            <a:r>
              <a:rPr lang="en-US" sz="2400" dirty="0" smtClean="0"/>
              <a:t> </a:t>
            </a:r>
            <a:r>
              <a:rPr lang="en-US" sz="2400" dirty="0" err="1" smtClean="0"/>
              <a:t>utama</a:t>
            </a:r>
            <a:r>
              <a:rPr lang="en-US" sz="2400" dirty="0" smtClean="0"/>
              <a:t> </a:t>
            </a:r>
            <a:r>
              <a:rPr lang="en-US" sz="2400" dirty="0" err="1" smtClean="0"/>
              <a:t>penyelenggaraan</a:t>
            </a:r>
            <a:r>
              <a:rPr lang="en-US" sz="2400" dirty="0" smtClean="0"/>
              <a:t> </a:t>
            </a:r>
            <a:r>
              <a:rPr lang="en-US" sz="2400" dirty="0" err="1" smtClean="0"/>
              <a:t>pendidikan</a:t>
            </a:r>
            <a:r>
              <a:rPr lang="en-US" sz="2400" dirty="0" smtClean="0"/>
              <a:t> </a:t>
            </a:r>
            <a:r>
              <a:rPr lang="en-US" sz="2400" dirty="0" err="1" smtClean="0"/>
              <a:t>nasional</a:t>
            </a:r>
            <a:r>
              <a:rPr lang="en-US" sz="2400" dirty="0" smtClean="0"/>
              <a:t> </a:t>
            </a:r>
            <a:r>
              <a:rPr lang="en-US" sz="2400" dirty="0" err="1" smtClean="0"/>
              <a:t>dipengang</a:t>
            </a:r>
            <a:r>
              <a:rPr lang="en-US" sz="2400" dirty="0" smtClean="0"/>
              <a:t> </a:t>
            </a:r>
            <a:r>
              <a:rPr lang="en-US" sz="2400" dirty="0" err="1" smtClean="0"/>
              <a:t>oleh</a:t>
            </a:r>
            <a:r>
              <a:rPr lang="en-US" sz="2400" dirty="0" smtClean="0"/>
              <a:t> </a:t>
            </a:r>
            <a:r>
              <a:rPr lang="en-US" sz="2400" dirty="0" err="1" smtClean="0"/>
              <a:t>tokoh</a:t>
            </a:r>
            <a:r>
              <a:rPr lang="en-US" sz="2400" dirty="0" smtClean="0"/>
              <a:t> – </a:t>
            </a:r>
            <a:r>
              <a:rPr lang="en-US" sz="2400" dirty="0" err="1" smtClean="0"/>
              <a:t>tokoh</a:t>
            </a:r>
            <a:r>
              <a:rPr lang="en-US" sz="2400" dirty="0" smtClean="0"/>
              <a:t> </a:t>
            </a:r>
            <a:r>
              <a:rPr lang="en-US" sz="2400" dirty="0" err="1" smtClean="0"/>
              <a:t>nasionalis</a:t>
            </a:r>
            <a:r>
              <a:rPr lang="en-US" sz="2400" dirty="0" smtClean="0"/>
              <a:t>.</a:t>
            </a:r>
            <a:endParaRPr lang="id-ID" sz="2400" dirty="0" smtClean="0"/>
          </a:p>
        </p:txBody>
      </p:sp>
      <p:sp>
        <p:nvSpPr>
          <p:cNvPr id="4" name="TextBox 3"/>
          <p:cNvSpPr txBox="1"/>
          <p:nvPr/>
        </p:nvSpPr>
        <p:spPr>
          <a:xfrm>
            <a:off x="152400" y="152400"/>
            <a:ext cx="88392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Sketsa</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penyelenggaraan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pendidikan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Negara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dapat</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dibagi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atas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enam</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periode</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perkembangan</a:t>
            </a:r>
            <a:endParaRPr lang="id-I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47800" y="1524000"/>
            <a:ext cx="7391400" cy="3970318"/>
          </a:xfrm>
          <a:prstGeom prst="rect">
            <a:avLst/>
          </a:prstGeom>
          <a:noFill/>
        </p:spPr>
        <p:txBody>
          <a:bodyPr wrap="square" rtlCol="0">
            <a:spAutoFit/>
          </a:bodyPr>
          <a:lstStyle/>
          <a:p>
            <a:pPr lvl="0" algn="just"/>
            <a:r>
              <a:rPr lang="en-US" sz="2800" dirty="0" err="1" smtClean="0"/>
              <a:t>Periode</a:t>
            </a:r>
            <a:r>
              <a:rPr lang="en-US" sz="2800" dirty="0" smtClean="0"/>
              <a:t> </a:t>
            </a:r>
            <a:r>
              <a:rPr lang="en-US" sz="2800" dirty="0" err="1" smtClean="0"/>
              <a:t>kelima</a:t>
            </a:r>
            <a:r>
              <a:rPr lang="en-US" sz="2800" dirty="0" smtClean="0"/>
              <a:t> </a:t>
            </a:r>
            <a:r>
              <a:rPr lang="en-US" sz="2800" dirty="0" err="1" smtClean="0"/>
              <a:t>adalah</a:t>
            </a:r>
            <a:r>
              <a:rPr lang="en-US" sz="2800" dirty="0" smtClean="0"/>
              <a:t> </a:t>
            </a:r>
            <a:r>
              <a:rPr lang="en-US" sz="2800" dirty="0" err="1" smtClean="0"/>
              <a:t>periode</a:t>
            </a:r>
            <a:r>
              <a:rPr lang="en-US" sz="2800" dirty="0" smtClean="0"/>
              <a:t> </a:t>
            </a:r>
            <a:r>
              <a:rPr lang="en-US" sz="2800" dirty="0" err="1" smtClean="0"/>
              <a:t>Orde</a:t>
            </a:r>
            <a:r>
              <a:rPr lang="en-US" sz="2800" dirty="0" smtClean="0"/>
              <a:t> </a:t>
            </a:r>
            <a:r>
              <a:rPr lang="en-US" sz="2800" dirty="0" err="1" smtClean="0"/>
              <a:t>Baru</a:t>
            </a:r>
            <a:r>
              <a:rPr lang="en-US" sz="2800" dirty="0" smtClean="0"/>
              <a:t> yang </a:t>
            </a:r>
            <a:r>
              <a:rPr lang="en-US" sz="2800" dirty="0" err="1" smtClean="0"/>
              <a:t>berlangsung</a:t>
            </a:r>
            <a:r>
              <a:rPr lang="en-US" sz="2800" dirty="0" smtClean="0"/>
              <a:t> </a:t>
            </a:r>
            <a:r>
              <a:rPr lang="en-US" sz="2800" dirty="0" err="1" smtClean="0"/>
              <a:t>dari</a:t>
            </a:r>
            <a:r>
              <a:rPr lang="en-US" sz="2800" dirty="0" smtClean="0"/>
              <a:t> </a:t>
            </a:r>
            <a:r>
              <a:rPr lang="en-US" sz="2800" dirty="0" err="1" smtClean="0"/>
              <a:t>tahun</a:t>
            </a:r>
            <a:r>
              <a:rPr lang="en-US" sz="2800" dirty="0" smtClean="0"/>
              <a:t> 1967 </a:t>
            </a:r>
            <a:r>
              <a:rPr lang="en-US" sz="2800" dirty="0" err="1" smtClean="0"/>
              <a:t>hingga</a:t>
            </a:r>
            <a:r>
              <a:rPr lang="en-US" sz="2800" dirty="0" smtClean="0"/>
              <a:t> </a:t>
            </a:r>
            <a:r>
              <a:rPr lang="en-US" sz="2800" dirty="0" err="1" smtClean="0"/>
              <a:t>tahun</a:t>
            </a:r>
            <a:r>
              <a:rPr lang="en-US" sz="2800" dirty="0" smtClean="0"/>
              <a:t> 1998. </a:t>
            </a:r>
            <a:r>
              <a:rPr lang="en-US" sz="2800" dirty="0" err="1" smtClean="0"/>
              <a:t>Pada</a:t>
            </a:r>
            <a:r>
              <a:rPr lang="en-US" sz="2800" dirty="0" smtClean="0"/>
              <a:t> </a:t>
            </a:r>
            <a:r>
              <a:rPr lang="en-US" sz="2800" dirty="0" err="1" smtClean="0"/>
              <a:t>periode</a:t>
            </a:r>
            <a:r>
              <a:rPr lang="en-US" sz="2800" dirty="0" smtClean="0"/>
              <a:t> </a:t>
            </a:r>
            <a:r>
              <a:rPr lang="en-US" sz="2800" dirty="0" err="1" smtClean="0"/>
              <a:t>ini</a:t>
            </a:r>
            <a:r>
              <a:rPr lang="en-US" sz="2800" dirty="0" smtClean="0"/>
              <a:t> </a:t>
            </a:r>
            <a:r>
              <a:rPr lang="en-US" sz="2800" dirty="0" err="1" smtClean="0"/>
              <a:t>pendidikan</a:t>
            </a:r>
            <a:r>
              <a:rPr lang="en-US" sz="2800" dirty="0" smtClean="0"/>
              <a:t> </a:t>
            </a:r>
            <a:r>
              <a:rPr lang="en-US" sz="2800" dirty="0" err="1" smtClean="0"/>
              <a:t>menjadi</a:t>
            </a:r>
            <a:r>
              <a:rPr lang="en-US" sz="2800" dirty="0" smtClean="0"/>
              <a:t> instrument </a:t>
            </a:r>
            <a:r>
              <a:rPr lang="en-US" sz="2800" dirty="0" err="1" smtClean="0"/>
              <a:t>pelaksanaan</a:t>
            </a:r>
            <a:r>
              <a:rPr lang="en-US" sz="2800" dirty="0" smtClean="0"/>
              <a:t> program </a:t>
            </a:r>
            <a:r>
              <a:rPr lang="en-US" sz="2800" dirty="0" err="1" smtClean="0"/>
              <a:t>pembangunan</a:t>
            </a:r>
            <a:r>
              <a:rPr lang="en-US" sz="2800" dirty="0" smtClean="0"/>
              <a:t> </a:t>
            </a:r>
            <a:r>
              <a:rPr lang="en-US" sz="2800" dirty="0" err="1" smtClean="0"/>
              <a:t>di</a:t>
            </a:r>
            <a:r>
              <a:rPr lang="en-US" sz="2800" dirty="0" smtClean="0"/>
              <a:t> </a:t>
            </a:r>
            <a:r>
              <a:rPr lang="en-US" sz="2800" dirty="0" err="1" smtClean="0"/>
              <a:t>berbagai</a:t>
            </a:r>
            <a:r>
              <a:rPr lang="en-US" sz="2800" dirty="0" smtClean="0"/>
              <a:t> </a:t>
            </a:r>
            <a:r>
              <a:rPr lang="en-US" sz="2800" dirty="0" err="1" smtClean="0"/>
              <a:t>bidang</a:t>
            </a:r>
            <a:r>
              <a:rPr lang="en-US" sz="2800" dirty="0" smtClean="0"/>
              <a:t>, </a:t>
            </a:r>
            <a:r>
              <a:rPr lang="en-US" sz="2800" dirty="0" err="1" smtClean="0"/>
              <a:t>khususnya</a:t>
            </a:r>
            <a:r>
              <a:rPr lang="en-US" sz="2800" dirty="0" smtClean="0"/>
              <a:t> </a:t>
            </a:r>
            <a:r>
              <a:rPr lang="en-US" sz="2800" dirty="0" err="1" smtClean="0"/>
              <a:t>bidang</a:t>
            </a:r>
            <a:r>
              <a:rPr lang="en-US" sz="2800" dirty="0" smtClean="0"/>
              <a:t> </a:t>
            </a:r>
            <a:r>
              <a:rPr lang="en-US" sz="2800" dirty="0" err="1" smtClean="0"/>
              <a:t>pedagogi</a:t>
            </a:r>
            <a:r>
              <a:rPr lang="en-US" sz="2800" dirty="0" smtClean="0"/>
              <a:t>, </a:t>
            </a:r>
            <a:r>
              <a:rPr lang="en-US" sz="2800" dirty="0" err="1" smtClean="0"/>
              <a:t>kurikulum</a:t>
            </a:r>
            <a:r>
              <a:rPr lang="en-US" sz="2800" dirty="0" smtClean="0"/>
              <a:t>, </a:t>
            </a:r>
            <a:r>
              <a:rPr lang="en-US" sz="2800" dirty="0" err="1" smtClean="0"/>
              <a:t>organiasi</a:t>
            </a:r>
            <a:r>
              <a:rPr lang="en-US" sz="2800" dirty="0" smtClean="0"/>
              <a:t>, </a:t>
            </a:r>
            <a:r>
              <a:rPr lang="en-US" sz="2800" dirty="0" err="1" smtClean="0"/>
              <a:t>dan</a:t>
            </a:r>
            <a:r>
              <a:rPr lang="en-US" sz="2800" dirty="0" smtClean="0"/>
              <a:t> </a:t>
            </a:r>
            <a:r>
              <a:rPr lang="en-US" sz="2800" dirty="0" err="1" smtClean="0"/>
              <a:t>evaluasi</a:t>
            </a:r>
            <a:r>
              <a:rPr lang="en-US" sz="2800" dirty="0" smtClean="0"/>
              <a:t> </a:t>
            </a:r>
            <a:r>
              <a:rPr lang="en-US" sz="2800" dirty="0" err="1" smtClean="0"/>
              <a:t>pendidikan</a:t>
            </a:r>
            <a:r>
              <a:rPr lang="en-US" sz="2800" dirty="0" smtClean="0"/>
              <a:t> </a:t>
            </a:r>
            <a:r>
              <a:rPr lang="en-US" sz="2800" dirty="0" err="1" smtClean="0"/>
              <a:t>diarahkan</a:t>
            </a:r>
            <a:r>
              <a:rPr lang="en-US" sz="2800" dirty="0" smtClean="0"/>
              <a:t> </a:t>
            </a:r>
            <a:r>
              <a:rPr lang="en-US" sz="2800" dirty="0" err="1" smtClean="0"/>
              <a:t>pada</a:t>
            </a:r>
            <a:r>
              <a:rPr lang="en-US" sz="2800" dirty="0" smtClean="0"/>
              <a:t> </a:t>
            </a:r>
            <a:r>
              <a:rPr lang="en-US" sz="2800" dirty="0" err="1" smtClean="0"/>
              <a:t>akselerasi</a:t>
            </a:r>
            <a:r>
              <a:rPr lang="en-US" sz="2800" dirty="0" smtClean="0"/>
              <a:t> </a:t>
            </a:r>
            <a:r>
              <a:rPr lang="en-US" sz="2800" dirty="0" err="1" smtClean="0"/>
              <a:t>pelaksanaan</a:t>
            </a:r>
            <a:r>
              <a:rPr lang="en-US" sz="2800" dirty="0" smtClean="0"/>
              <a:t> </a:t>
            </a:r>
            <a:r>
              <a:rPr lang="en-US" sz="2800" dirty="0" err="1" smtClean="0"/>
              <a:t>pembangunan</a:t>
            </a:r>
            <a:r>
              <a:rPr lang="en-US" sz="2800" dirty="0" smtClean="0"/>
              <a:t>. </a:t>
            </a:r>
            <a:r>
              <a:rPr lang="en-US" sz="2800" dirty="0" err="1" smtClean="0"/>
              <a:t>Karena</a:t>
            </a:r>
            <a:r>
              <a:rPr lang="en-US" sz="2800" dirty="0" smtClean="0"/>
              <a:t> focus </a:t>
            </a:r>
            <a:r>
              <a:rPr lang="en-US" sz="2800" dirty="0" err="1" smtClean="0"/>
              <a:t>utama</a:t>
            </a:r>
            <a:r>
              <a:rPr lang="en-US" sz="2800" dirty="0" smtClean="0"/>
              <a:t> </a:t>
            </a:r>
            <a:r>
              <a:rPr lang="en-US" sz="2800" dirty="0" err="1" smtClean="0"/>
              <a:t>pembagunan</a:t>
            </a:r>
            <a:r>
              <a:rPr lang="en-US" sz="2800" dirty="0" smtClean="0"/>
              <a:t> </a:t>
            </a:r>
            <a:r>
              <a:rPr lang="en-US" sz="2800" dirty="0" err="1" smtClean="0"/>
              <a:t>nasional</a:t>
            </a:r>
            <a:r>
              <a:rPr lang="en-US" sz="2800" dirty="0" smtClean="0"/>
              <a:t> </a:t>
            </a:r>
            <a:r>
              <a:rPr lang="en-US" sz="2800" dirty="0" err="1" smtClean="0"/>
              <a:t>pada</a:t>
            </a:r>
            <a:r>
              <a:rPr lang="en-US" sz="2800" dirty="0" smtClean="0"/>
              <a:t> era </a:t>
            </a:r>
            <a:r>
              <a:rPr lang="en-US" sz="2800" dirty="0" err="1" smtClean="0"/>
              <a:t>Orde</a:t>
            </a:r>
            <a:r>
              <a:rPr lang="en-US" sz="2800" dirty="0" smtClean="0"/>
              <a:t> </a:t>
            </a:r>
            <a:r>
              <a:rPr lang="en-US" sz="2800" dirty="0" err="1" smtClean="0"/>
              <a:t>Baru</a:t>
            </a:r>
            <a:r>
              <a:rPr lang="en-US" sz="2800" dirty="0" smtClean="0"/>
              <a:t> </a:t>
            </a:r>
            <a:r>
              <a:rPr lang="en-US" sz="2800" dirty="0" err="1" smtClean="0"/>
              <a:t>adalah</a:t>
            </a:r>
            <a:r>
              <a:rPr lang="en-US" sz="2800" dirty="0" smtClean="0"/>
              <a:t> </a:t>
            </a:r>
            <a:r>
              <a:rPr lang="en-US" sz="2800" dirty="0" err="1" smtClean="0"/>
              <a:t>pada</a:t>
            </a:r>
            <a:r>
              <a:rPr lang="en-US" sz="2800" dirty="0" smtClean="0"/>
              <a:t> </a:t>
            </a:r>
            <a:r>
              <a:rPr lang="en-US" sz="2800" dirty="0" err="1" smtClean="0"/>
              <a:t>bidang</a:t>
            </a:r>
            <a:r>
              <a:rPr lang="en-US" sz="2800" dirty="0" smtClean="0"/>
              <a:t> </a:t>
            </a:r>
            <a:r>
              <a:rPr lang="en-US" sz="2800" dirty="0" err="1" smtClean="0"/>
              <a:t>ekonomi</a:t>
            </a:r>
            <a:r>
              <a:rPr lang="en-US" sz="2800" dirty="0" smtClean="0"/>
              <a:t>.</a:t>
            </a:r>
            <a:endParaRPr lang="id-ID" sz="2800" dirty="0" smtClean="0"/>
          </a:p>
        </p:txBody>
      </p:sp>
      <p:sp>
        <p:nvSpPr>
          <p:cNvPr id="4" name="TextBox 3"/>
          <p:cNvSpPr txBox="1"/>
          <p:nvPr/>
        </p:nvSpPr>
        <p:spPr>
          <a:xfrm>
            <a:off x="152400" y="152400"/>
            <a:ext cx="88392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Sketsa</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penyelenggaraan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pendidikan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Negara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dapat</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dibagi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atas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enam</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periode</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perkembangan</a:t>
            </a:r>
            <a:endParaRPr lang="id-I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47800" y="1676400"/>
            <a:ext cx="7467600" cy="3539430"/>
          </a:xfrm>
          <a:prstGeom prst="rect">
            <a:avLst/>
          </a:prstGeom>
          <a:noFill/>
        </p:spPr>
        <p:txBody>
          <a:bodyPr wrap="square" rtlCol="0">
            <a:spAutoFit/>
          </a:bodyPr>
          <a:lstStyle/>
          <a:p>
            <a:pPr algn="just"/>
            <a:r>
              <a:rPr lang="en-US" sz="2800" dirty="0" err="1" smtClean="0"/>
              <a:t>Periode</a:t>
            </a:r>
            <a:r>
              <a:rPr lang="en-US" sz="2800" dirty="0" smtClean="0"/>
              <a:t> </a:t>
            </a:r>
            <a:r>
              <a:rPr lang="en-US" sz="2800" dirty="0" err="1" smtClean="0"/>
              <a:t>keenam</a:t>
            </a:r>
            <a:r>
              <a:rPr lang="en-US" sz="2800" dirty="0" smtClean="0"/>
              <a:t> </a:t>
            </a:r>
            <a:r>
              <a:rPr lang="en-US" sz="2800" dirty="0" err="1" smtClean="0"/>
              <a:t>adalah</a:t>
            </a:r>
            <a:r>
              <a:rPr lang="en-US" sz="2800" dirty="0" smtClean="0"/>
              <a:t> </a:t>
            </a:r>
            <a:r>
              <a:rPr lang="en-US" sz="2800" dirty="0" err="1" smtClean="0"/>
              <a:t>periode</a:t>
            </a:r>
            <a:r>
              <a:rPr lang="en-US" sz="2800" dirty="0" smtClean="0"/>
              <a:t> </a:t>
            </a:r>
            <a:r>
              <a:rPr lang="en-US" sz="2800" dirty="0" err="1" smtClean="0"/>
              <a:t>Reformasi</a:t>
            </a:r>
            <a:r>
              <a:rPr lang="en-US" sz="2800" dirty="0" smtClean="0"/>
              <a:t> yang </a:t>
            </a:r>
            <a:r>
              <a:rPr lang="en-US" sz="2800" dirty="0" err="1" smtClean="0"/>
              <a:t>dimulai</a:t>
            </a:r>
            <a:r>
              <a:rPr lang="en-US" sz="2800" dirty="0" smtClean="0"/>
              <a:t> </a:t>
            </a:r>
            <a:r>
              <a:rPr lang="en-US" sz="2800" dirty="0" err="1" smtClean="0"/>
              <a:t>pada</a:t>
            </a:r>
            <a:r>
              <a:rPr lang="en-US" sz="2800" dirty="0" smtClean="0"/>
              <a:t> </a:t>
            </a:r>
            <a:r>
              <a:rPr lang="en-US" sz="2800" dirty="0" err="1" smtClean="0"/>
              <a:t>tahun</a:t>
            </a:r>
            <a:r>
              <a:rPr lang="en-US" sz="2800" dirty="0" smtClean="0"/>
              <a:t> 1998. </a:t>
            </a:r>
            <a:r>
              <a:rPr lang="en-US" sz="2800" dirty="0" err="1" smtClean="0"/>
              <a:t>Pada</a:t>
            </a:r>
            <a:r>
              <a:rPr lang="en-US" sz="2800" dirty="0" smtClean="0"/>
              <a:t> </a:t>
            </a:r>
            <a:r>
              <a:rPr lang="en-US" sz="2800" dirty="0" err="1" smtClean="0"/>
              <a:t>periode</a:t>
            </a:r>
            <a:r>
              <a:rPr lang="en-US" sz="2800" dirty="0" smtClean="0"/>
              <a:t> </a:t>
            </a:r>
            <a:r>
              <a:rPr lang="en-US" sz="2800" dirty="0" err="1" smtClean="0"/>
              <a:t>ini</a:t>
            </a:r>
            <a:r>
              <a:rPr lang="en-US" sz="2800" dirty="0" smtClean="0"/>
              <a:t> </a:t>
            </a:r>
            <a:r>
              <a:rPr lang="en-US" sz="2800" dirty="0" err="1" smtClean="0"/>
              <a:t>semangat</a:t>
            </a:r>
            <a:r>
              <a:rPr lang="en-US" sz="2800" dirty="0" smtClean="0"/>
              <a:t> </a:t>
            </a:r>
            <a:r>
              <a:rPr lang="en-US" sz="2800" dirty="0" err="1" smtClean="0"/>
              <a:t>desentralisasi</a:t>
            </a:r>
            <a:r>
              <a:rPr lang="en-US" sz="2800" dirty="0" smtClean="0"/>
              <a:t>, </a:t>
            </a:r>
            <a:r>
              <a:rPr lang="en-US" sz="2800" dirty="0" err="1" smtClean="0"/>
              <a:t>demokratisasi</a:t>
            </a:r>
            <a:r>
              <a:rPr lang="en-US" sz="2800" dirty="0" smtClean="0"/>
              <a:t>, </a:t>
            </a:r>
            <a:r>
              <a:rPr lang="en-US" sz="2800" dirty="0" err="1" smtClean="0"/>
              <a:t>dan</a:t>
            </a:r>
            <a:r>
              <a:rPr lang="en-US" sz="2800" dirty="0" smtClean="0"/>
              <a:t> </a:t>
            </a:r>
            <a:r>
              <a:rPr lang="en-US" sz="2800" dirty="0" err="1" smtClean="0"/>
              <a:t>globalisasi</a:t>
            </a:r>
            <a:r>
              <a:rPr lang="en-US" sz="2800" dirty="0" smtClean="0"/>
              <a:t> yang </a:t>
            </a:r>
            <a:r>
              <a:rPr lang="en-US" sz="2800" dirty="0" err="1" smtClean="0"/>
              <a:t>dibawa</a:t>
            </a:r>
            <a:r>
              <a:rPr lang="en-US" sz="2800" dirty="0" smtClean="0"/>
              <a:t> </a:t>
            </a:r>
            <a:r>
              <a:rPr lang="en-US" sz="2800" dirty="0" err="1" smtClean="0"/>
              <a:t>oleh</a:t>
            </a:r>
            <a:r>
              <a:rPr lang="en-US" sz="2800" dirty="0" smtClean="0"/>
              <a:t> </a:t>
            </a:r>
            <a:r>
              <a:rPr lang="en-US" sz="2800" dirty="0" err="1" smtClean="0"/>
              <a:t>gerakan</a:t>
            </a:r>
            <a:r>
              <a:rPr lang="en-US" sz="2800" dirty="0" smtClean="0"/>
              <a:t> </a:t>
            </a:r>
            <a:r>
              <a:rPr lang="en-US" sz="2800" dirty="0" err="1" smtClean="0"/>
              <a:t>reformasi</a:t>
            </a:r>
            <a:r>
              <a:rPr lang="en-US" sz="2800" dirty="0" smtClean="0"/>
              <a:t> </a:t>
            </a:r>
            <a:r>
              <a:rPr lang="en-US" sz="2800" dirty="0" err="1" smtClean="0"/>
              <a:t>sehingga</a:t>
            </a:r>
            <a:r>
              <a:rPr lang="en-US" sz="2800" dirty="0" smtClean="0"/>
              <a:t> </a:t>
            </a:r>
            <a:r>
              <a:rPr lang="en-US" sz="2800" dirty="0" err="1" smtClean="0"/>
              <a:t>penataan</a:t>
            </a:r>
            <a:r>
              <a:rPr lang="en-US" sz="2800" dirty="0" smtClean="0"/>
              <a:t> system </a:t>
            </a:r>
            <a:r>
              <a:rPr lang="en-US" sz="2800" dirty="0" err="1" smtClean="0"/>
              <a:t>pendidikan</a:t>
            </a:r>
            <a:r>
              <a:rPr lang="en-US" sz="2800" dirty="0" smtClean="0"/>
              <a:t> </a:t>
            </a:r>
            <a:r>
              <a:rPr lang="en-US" sz="2800" dirty="0" err="1" smtClean="0"/>
              <a:t>nasional</a:t>
            </a:r>
            <a:r>
              <a:rPr lang="en-US" sz="2800" dirty="0" smtClean="0"/>
              <a:t> </a:t>
            </a:r>
            <a:r>
              <a:rPr lang="en-US" sz="2800" dirty="0" err="1" smtClean="0"/>
              <a:t>menjadi</a:t>
            </a:r>
            <a:r>
              <a:rPr lang="en-US" sz="2800" dirty="0" smtClean="0"/>
              <a:t> menu </a:t>
            </a:r>
            <a:r>
              <a:rPr lang="en-US" sz="2800" dirty="0" err="1" smtClean="0"/>
              <a:t>utama</a:t>
            </a:r>
            <a:r>
              <a:rPr lang="en-US" sz="2800" dirty="0" smtClean="0"/>
              <a:t>. </a:t>
            </a:r>
            <a:r>
              <a:rPr lang="en-US" sz="2800" dirty="0" err="1" smtClean="0"/>
              <a:t>Dengan</a:t>
            </a:r>
            <a:r>
              <a:rPr lang="en-US" sz="2800" dirty="0" smtClean="0"/>
              <a:t> </a:t>
            </a:r>
            <a:r>
              <a:rPr lang="en-US" sz="2800" dirty="0" err="1" smtClean="0"/>
              <a:t>menelusuri</a:t>
            </a:r>
            <a:r>
              <a:rPr lang="en-US" sz="2800" dirty="0" smtClean="0"/>
              <a:t> </a:t>
            </a:r>
            <a:r>
              <a:rPr lang="en-US" sz="2800" dirty="0" err="1" smtClean="0"/>
              <a:t>prinsip</a:t>
            </a:r>
            <a:r>
              <a:rPr lang="en-US" sz="2800" dirty="0" smtClean="0"/>
              <a:t> – </a:t>
            </a:r>
            <a:r>
              <a:rPr lang="en-US" sz="2800" dirty="0" err="1" smtClean="0"/>
              <a:t>prinsip</a:t>
            </a:r>
            <a:r>
              <a:rPr lang="en-US" sz="2800" dirty="0" smtClean="0"/>
              <a:t> </a:t>
            </a:r>
            <a:r>
              <a:rPr lang="en-US" sz="2800" dirty="0" err="1" smtClean="0"/>
              <a:t>penerapan</a:t>
            </a:r>
            <a:r>
              <a:rPr lang="en-US" sz="2800" dirty="0" smtClean="0"/>
              <a:t> yang </a:t>
            </a:r>
            <a:r>
              <a:rPr lang="en-US" sz="2800" dirty="0" err="1" smtClean="0"/>
              <a:t>diatur</a:t>
            </a:r>
            <a:r>
              <a:rPr lang="en-US" sz="2800" dirty="0" smtClean="0"/>
              <a:t> </a:t>
            </a:r>
            <a:r>
              <a:rPr lang="en-US" sz="2800" dirty="0" err="1" smtClean="0"/>
              <a:t>dalam</a:t>
            </a:r>
            <a:r>
              <a:rPr lang="en-US" sz="2800" dirty="0" smtClean="0"/>
              <a:t> </a:t>
            </a:r>
            <a:r>
              <a:rPr lang="en-US" sz="2800" dirty="0" err="1" smtClean="0"/>
              <a:t>berbagai</a:t>
            </a:r>
            <a:r>
              <a:rPr lang="en-US" sz="2800" dirty="0" smtClean="0"/>
              <a:t> </a:t>
            </a:r>
            <a:r>
              <a:rPr lang="en-US" sz="2800" dirty="0" err="1" smtClean="0"/>
              <a:t>peraturan</a:t>
            </a:r>
            <a:r>
              <a:rPr lang="en-US" sz="2800" dirty="0" smtClean="0"/>
              <a:t> </a:t>
            </a:r>
            <a:r>
              <a:rPr lang="en-US" sz="2800" dirty="0" err="1" smtClean="0"/>
              <a:t>perundang</a:t>
            </a:r>
            <a:r>
              <a:rPr lang="en-US" sz="2800" dirty="0" smtClean="0"/>
              <a:t> – </a:t>
            </a:r>
            <a:r>
              <a:rPr lang="en-US" sz="2800" dirty="0" err="1" smtClean="0"/>
              <a:t>undangan</a:t>
            </a:r>
            <a:r>
              <a:rPr lang="en-US" sz="2800" dirty="0" smtClean="0"/>
              <a:t> </a:t>
            </a:r>
            <a:r>
              <a:rPr lang="en-US" sz="2800" dirty="0" err="1" smtClean="0"/>
              <a:t>terkait</a:t>
            </a:r>
            <a:endParaRPr lang="id-ID" sz="2800" dirty="0"/>
          </a:p>
        </p:txBody>
      </p:sp>
      <p:sp>
        <p:nvSpPr>
          <p:cNvPr id="4" name="TextBox 3"/>
          <p:cNvSpPr txBox="1"/>
          <p:nvPr/>
        </p:nvSpPr>
        <p:spPr>
          <a:xfrm>
            <a:off x="152400" y="152400"/>
            <a:ext cx="88392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Sketsa</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penyelenggaraan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pendidikan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Negara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dapat</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dibagi</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atas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enam</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periode</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perkembangan</a:t>
            </a:r>
            <a:endParaRPr lang="id-ID"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43200" y="0"/>
            <a:ext cx="6172200" cy="1446550"/>
          </a:xfrm>
          <a:prstGeom prst="rect">
            <a:avLst/>
          </a:prstGeom>
          <a:noFill/>
        </p:spPr>
        <p:txBody>
          <a:bodyPr wrap="square" rtlCol="0">
            <a:spAutoFit/>
          </a:bodyPr>
          <a:lstStyle/>
          <a:p>
            <a:pPr marL="0" lvl="2" algn="ctr"/>
            <a:r>
              <a:rPr lang="id-ID" sz="4400" b="1" dirty="0" smtClean="0"/>
              <a:t>Hubungan Politik dan Pendidikan Nasional</a:t>
            </a:r>
            <a:endParaRPr lang="id-ID" sz="4000" dirty="0" smtClean="0"/>
          </a:p>
        </p:txBody>
      </p:sp>
      <p:sp>
        <p:nvSpPr>
          <p:cNvPr id="3" name="TextBox 2"/>
          <p:cNvSpPr txBox="1"/>
          <p:nvPr/>
        </p:nvSpPr>
        <p:spPr>
          <a:xfrm>
            <a:off x="381000" y="2057400"/>
            <a:ext cx="8305800" cy="3539430"/>
          </a:xfrm>
          <a:prstGeom prst="rect">
            <a:avLst/>
          </a:prstGeom>
          <a:noFill/>
        </p:spPr>
        <p:txBody>
          <a:bodyPr wrap="square" rtlCol="0">
            <a:spAutoFit/>
          </a:bodyPr>
          <a:lstStyle/>
          <a:p>
            <a:pPr algn="just"/>
            <a:r>
              <a:rPr lang="en-US" sz="2800" b="1" dirty="0" err="1" smtClean="0">
                <a:solidFill>
                  <a:srgbClr val="FFFF00"/>
                </a:solidFill>
                <a:effectLst>
                  <a:outerShdw blurRad="38100" dist="38100" dir="2700000" algn="tl">
                    <a:srgbClr val="000000">
                      <a:alpha val="43137"/>
                    </a:srgbClr>
                  </a:outerShdw>
                </a:effectLst>
              </a:rPr>
              <a:t>Dalam</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ungkapan</a:t>
            </a:r>
            <a:r>
              <a:rPr lang="en-US" sz="2800" b="1" dirty="0" smtClean="0">
                <a:solidFill>
                  <a:srgbClr val="FFFF00"/>
                </a:solidFill>
                <a:effectLst>
                  <a:outerShdw blurRad="38100" dist="38100" dir="2700000" algn="tl">
                    <a:srgbClr val="000000">
                      <a:alpha val="43137"/>
                    </a:srgbClr>
                  </a:outerShdw>
                </a:effectLst>
              </a:rPr>
              <a:t> Abernethy </a:t>
            </a:r>
            <a:r>
              <a:rPr lang="en-US" sz="2800" b="1" dirty="0" err="1" smtClean="0">
                <a:solidFill>
                  <a:srgbClr val="FFFF00"/>
                </a:solidFill>
                <a:effectLst>
                  <a:outerShdw blurRad="38100" dist="38100" dir="2700000" algn="tl">
                    <a:srgbClr val="000000">
                      <a:alpha val="43137"/>
                    </a:srgbClr>
                  </a:outerShdw>
                </a:effectLst>
              </a:rPr>
              <a:t>dan</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Coombe</a:t>
            </a:r>
            <a:r>
              <a:rPr lang="en-US" sz="2800" b="1" dirty="0" smtClean="0">
                <a:solidFill>
                  <a:srgbClr val="FFFF00"/>
                </a:solidFill>
                <a:effectLst>
                  <a:outerShdw blurRad="38100" dist="38100" dir="2700000" algn="tl">
                    <a:srgbClr val="000000">
                      <a:alpha val="43137"/>
                    </a:srgbClr>
                  </a:outerShdw>
                </a:effectLst>
              </a:rPr>
              <a:t> (1965 : 287), education and politics are inextricably linked (</a:t>
            </a:r>
            <a:r>
              <a:rPr lang="en-US" sz="2800" b="1" dirty="0" err="1" smtClean="0">
                <a:solidFill>
                  <a:srgbClr val="FFFF00"/>
                </a:solidFill>
                <a:effectLst>
                  <a:outerShdw blurRad="38100" dist="38100" dir="2700000" algn="tl">
                    <a:srgbClr val="000000">
                      <a:alpha val="43137"/>
                    </a:srgbClr>
                  </a:outerShdw>
                </a:effectLst>
              </a:rPr>
              <a:t>pendidikan</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dan</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politik</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terikat</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tanpa</a:t>
            </a:r>
            <a:r>
              <a:rPr lang="en-US" sz="2800" b="1" dirty="0" smtClean="0">
                <a:solidFill>
                  <a:srgbClr val="FFFF00"/>
                </a:solidFill>
                <a:effectLst>
                  <a:outerShdw blurRad="38100" dist="38100" dir="2700000" algn="tl">
                    <a:srgbClr val="000000">
                      <a:alpha val="43137"/>
                    </a:srgbClr>
                  </a:outerShdw>
                </a:effectLst>
              </a:rPr>
              <a:t> bias </a:t>
            </a:r>
            <a:r>
              <a:rPr lang="en-US" sz="2800" b="1" dirty="0" err="1" smtClean="0">
                <a:solidFill>
                  <a:srgbClr val="FFFF00"/>
                </a:solidFill>
                <a:effectLst>
                  <a:outerShdw blurRad="38100" dist="38100" dir="2700000" algn="tl">
                    <a:srgbClr val="000000">
                      <a:alpha val="43137"/>
                    </a:srgbClr>
                  </a:outerShdw>
                </a:effectLst>
              </a:rPr>
              <a:t>dipisahkan</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Hubungan</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timbal</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balik</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antara</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politik</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dan</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pendidikan</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dapat</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terjadi</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melalui</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tiga</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aspek</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yaitu</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pembentukan</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sikap</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kelompok</a:t>
            </a:r>
            <a:r>
              <a:rPr lang="en-US" sz="2800" b="1" dirty="0" smtClean="0">
                <a:solidFill>
                  <a:srgbClr val="FFFF00"/>
                </a:solidFill>
                <a:effectLst>
                  <a:outerShdw blurRad="38100" dist="38100" dir="2700000" algn="tl">
                    <a:srgbClr val="000000">
                      <a:alpha val="43137"/>
                    </a:srgbClr>
                  </a:outerShdw>
                </a:effectLst>
              </a:rPr>
              <a:t> (group attitudes), </a:t>
            </a:r>
            <a:r>
              <a:rPr lang="en-US" sz="2800" b="1" dirty="0" err="1" smtClean="0">
                <a:solidFill>
                  <a:srgbClr val="FFFF00"/>
                </a:solidFill>
                <a:effectLst>
                  <a:outerShdw blurRad="38100" dist="38100" dir="2700000" algn="tl">
                    <a:srgbClr val="000000">
                      <a:alpha val="43137"/>
                    </a:srgbClr>
                  </a:outerShdw>
                </a:effectLst>
              </a:rPr>
              <a:t>masalah</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pengangguran</a:t>
            </a:r>
            <a:r>
              <a:rPr lang="en-US" sz="2800" b="1" dirty="0" smtClean="0">
                <a:solidFill>
                  <a:srgbClr val="FFFF00"/>
                </a:solidFill>
                <a:effectLst>
                  <a:outerShdw blurRad="38100" dist="38100" dir="2700000" algn="tl">
                    <a:srgbClr val="000000">
                      <a:alpha val="43137"/>
                    </a:srgbClr>
                  </a:outerShdw>
                </a:effectLst>
              </a:rPr>
              <a:t> (employment), </a:t>
            </a:r>
            <a:r>
              <a:rPr lang="en-US" sz="2800" b="1" dirty="0" err="1" smtClean="0">
                <a:solidFill>
                  <a:srgbClr val="FFFF00"/>
                </a:solidFill>
                <a:effectLst>
                  <a:outerShdw blurRad="38100" dist="38100" dir="2700000" algn="tl">
                    <a:srgbClr val="000000">
                      <a:alpha val="43137"/>
                    </a:srgbClr>
                  </a:outerShdw>
                </a:effectLst>
              </a:rPr>
              <a:t>dan</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peranan</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politik</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kaum</a:t>
            </a:r>
            <a:r>
              <a:rPr lang="en-US" sz="2800" b="1" dirty="0" smtClean="0">
                <a:solidFill>
                  <a:srgbClr val="FFFF00"/>
                </a:solidFill>
                <a:effectLst>
                  <a:outerShdw blurRad="38100" dist="38100" dir="2700000" algn="tl">
                    <a:srgbClr val="000000">
                      <a:alpha val="43137"/>
                    </a:srgbClr>
                  </a:outerShdw>
                </a:effectLst>
              </a:rPr>
              <a:t> </a:t>
            </a:r>
            <a:r>
              <a:rPr lang="en-US" sz="2800" b="1" dirty="0" err="1" smtClean="0">
                <a:solidFill>
                  <a:srgbClr val="FFFF00"/>
                </a:solidFill>
                <a:effectLst>
                  <a:outerShdw blurRad="38100" dist="38100" dir="2700000" algn="tl">
                    <a:srgbClr val="000000">
                      <a:alpha val="43137"/>
                    </a:srgbClr>
                  </a:outerShdw>
                </a:effectLst>
              </a:rPr>
              <a:t>cendikia</a:t>
            </a:r>
            <a:r>
              <a:rPr lang="en-US" sz="2800" b="1" dirty="0" smtClean="0">
                <a:solidFill>
                  <a:srgbClr val="FFFF00"/>
                </a:solidFill>
                <a:effectLst>
                  <a:outerShdw blurRad="38100" dist="38100" dir="2700000" algn="tl">
                    <a:srgbClr val="000000">
                      <a:alpha val="43137"/>
                    </a:srgbClr>
                  </a:outerShdw>
                </a:effectLst>
              </a:rPr>
              <a:t> (the political role of the intelligentsia). </a:t>
            </a:r>
            <a:endParaRPr lang="id-ID" sz="2800" b="1"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81200"/>
            <a:ext cx="8534400" cy="4401205"/>
          </a:xfrm>
          <a:prstGeom prst="rect">
            <a:avLst/>
          </a:prstGeom>
          <a:noFill/>
        </p:spPr>
        <p:txBody>
          <a:bodyPr wrap="square" rtlCol="0">
            <a:spAutoFit/>
          </a:bodyPr>
          <a:lstStyle/>
          <a:p>
            <a:pPr marL="342900" lvl="0" indent="-342900" algn="just">
              <a:buFont typeface="+mj-lt"/>
              <a:buAutoNum type="arabicPeriod"/>
            </a:pPr>
            <a:r>
              <a:rPr lang="en-US" sz="2800" dirty="0" err="1" smtClean="0"/>
              <a:t>Adanya</a:t>
            </a:r>
            <a:r>
              <a:rPr lang="en-US" sz="2800" dirty="0" smtClean="0"/>
              <a:t> </a:t>
            </a:r>
            <a:r>
              <a:rPr lang="en-US" sz="2800" dirty="0" err="1" smtClean="0"/>
              <a:t>kesadaran</a:t>
            </a:r>
            <a:r>
              <a:rPr lang="en-US" sz="2800" dirty="0" smtClean="0"/>
              <a:t> </a:t>
            </a:r>
            <a:r>
              <a:rPr lang="en-US" sz="2800" dirty="0" err="1" smtClean="0"/>
              <a:t>tentang</a:t>
            </a:r>
            <a:r>
              <a:rPr lang="en-US" sz="2800" dirty="0" smtClean="0"/>
              <a:t> </a:t>
            </a:r>
            <a:r>
              <a:rPr lang="en-US" sz="2800" dirty="0" err="1" smtClean="0"/>
              <a:t>hubungan</a:t>
            </a:r>
            <a:r>
              <a:rPr lang="en-US" sz="2800" dirty="0" smtClean="0"/>
              <a:t> </a:t>
            </a:r>
            <a:r>
              <a:rPr lang="en-US" sz="2800" dirty="0" err="1" smtClean="0"/>
              <a:t>antara</a:t>
            </a:r>
            <a:r>
              <a:rPr lang="en-US" sz="2800" dirty="0" smtClean="0"/>
              <a:t> </a:t>
            </a:r>
            <a:r>
              <a:rPr lang="en-US" sz="2800" dirty="0" err="1" smtClean="0"/>
              <a:t>pendidikan</a:t>
            </a:r>
            <a:r>
              <a:rPr lang="en-US" sz="2800" dirty="0" smtClean="0"/>
              <a:t> </a:t>
            </a:r>
            <a:r>
              <a:rPr lang="en-US" sz="2800" dirty="0" err="1" smtClean="0"/>
              <a:t>dan</a:t>
            </a:r>
            <a:r>
              <a:rPr lang="en-US" sz="2800" dirty="0" smtClean="0"/>
              <a:t> </a:t>
            </a:r>
            <a:r>
              <a:rPr lang="en-US" sz="2800" dirty="0" err="1" smtClean="0"/>
              <a:t>politik</a:t>
            </a:r>
            <a:endParaRPr lang="id-ID" sz="2800" dirty="0" smtClean="0"/>
          </a:p>
          <a:p>
            <a:pPr marL="342900" lvl="0" indent="-342900" algn="just">
              <a:buFont typeface="+mj-lt"/>
              <a:buAutoNum type="arabicPeriod"/>
            </a:pPr>
            <a:r>
              <a:rPr lang="en-US" sz="2800" dirty="0" err="1" smtClean="0"/>
              <a:t>Adanya</a:t>
            </a:r>
            <a:r>
              <a:rPr lang="en-US" sz="2800" dirty="0" smtClean="0"/>
              <a:t> </a:t>
            </a:r>
            <a:r>
              <a:rPr lang="en-US" sz="2800" dirty="0" err="1" smtClean="0"/>
              <a:t>kesadaran</a:t>
            </a:r>
            <a:r>
              <a:rPr lang="en-US" sz="2800" dirty="0" smtClean="0"/>
              <a:t> </a:t>
            </a:r>
            <a:r>
              <a:rPr lang="en-US" sz="2800" dirty="0" err="1" smtClean="0"/>
              <a:t>akan</a:t>
            </a:r>
            <a:r>
              <a:rPr lang="en-US" sz="2800" dirty="0" smtClean="0"/>
              <a:t> </a:t>
            </a:r>
            <a:r>
              <a:rPr lang="en-US" sz="2800" dirty="0" err="1" smtClean="0"/>
              <a:t>peran</a:t>
            </a:r>
            <a:r>
              <a:rPr lang="en-US" sz="2800" dirty="0" smtClean="0"/>
              <a:t> </a:t>
            </a:r>
            <a:r>
              <a:rPr lang="en-US" sz="2800" dirty="0" err="1" smtClean="0"/>
              <a:t>penting</a:t>
            </a:r>
            <a:r>
              <a:rPr lang="en-US" sz="2800" dirty="0" smtClean="0"/>
              <a:t> </a:t>
            </a:r>
            <a:r>
              <a:rPr lang="en-US" sz="2800" dirty="0" err="1" smtClean="0"/>
              <a:t>pendidikan</a:t>
            </a:r>
            <a:r>
              <a:rPr lang="en-US" sz="2800" dirty="0" smtClean="0"/>
              <a:t> </a:t>
            </a:r>
            <a:r>
              <a:rPr lang="en-US" sz="2800" dirty="0" err="1" smtClean="0"/>
              <a:t>dalam</a:t>
            </a:r>
            <a:r>
              <a:rPr lang="en-US" sz="2800" dirty="0" smtClean="0"/>
              <a:t> </a:t>
            </a:r>
            <a:r>
              <a:rPr lang="en-US" sz="2800" dirty="0" err="1" smtClean="0"/>
              <a:t>menentukan</a:t>
            </a:r>
            <a:r>
              <a:rPr lang="en-US" sz="2800" dirty="0" smtClean="0"/>
              <a:t> </a:t>
            </a:r>
            <a:r>
              <a:rPr lang="en-US" sz="2800" dirty="0" err="1" smtClean="0"/>
              <a:t>corak</a:t>
            </a:r>
            <a:r>
              <a:rPr lang="en-US" sz="2800" dirty="0" smtClean="0"/>
              <a:t> </a:t>
            </a:r>
            <a:r>
              <a:rPr lang="en-US" sz="2800" dirty="0" err="1" smtClean="0"/>
              <a:t>dan</a:t>
            </a:r>
            <a:r>
              <a:rPr lang="en-US" sz="2800" dirty="0" smtClean="0"/>
              <a:t> </a:t>
            </a:r>
            <a:r>
              <a:rPr lang="en-US" sz="2800" dirty="0" err="1" smtClean="0"/>
              <a:t>arah</a:t>
            </a:r>
            <a:r>
              <a:rPr lang="en-US" sz="2800" dirty="0" smtClean="0"/>
              <a:t> </a:t>
            </a:r>
            <a:r>
              <a:rPr lang="en-US" sz="2800" dirty="0" err="1" smtClean="0"/>
              <a:t>kehidupan</a:t>
            </a:r>
            <a:r>
              <a:rPr lang="en-US" sz="2800" dirty="0" smtClean="0"/>
              <a:t> </a:t>
            </a:r>
            <a:r>
              <a:rPr lang="en-US" sz="2800" dirty="0" err="1" smtClean="0"/>
              <a:t>politik</a:t>
            </a:r>
            <a:endParaRPr lang="id-ID" sz="2800" dirty="0" smtClean="0"/>
          </a:p>
          <a:p>
            <a:pPr marL="342900" lvl="0" indent="-342900" algn="just">
              <a:buFont typeface="+mj-lt"/>
              <a:buAutoNum type="arabicPeriod"/>
            </a:pPr>
            <a:r>
              <a:rPr lang="en-US" sz="2800" dirty="0" err="1" smtClean="0"/>
              <a:t>Adanya</a:t>
            </a:r>
            <a:r>
              <a:rPr lang="en-US" sz="2800" dirty="0" smtClean="0"/>
              <a:t> </a:t>
            </a:r>
            <a:r>
              <a:rPr lang="en-US" sz="2800" dirty="0" err="1" smtClean="0"/>
              <a:t>kesadaran</a:t>
            </a:r>
            <a:r>
              <a:rPr lang="en-US" sz="2800" dirty="0" smtClean="0"/>
              <a:t> </a:t>
            </a:r>
            <a:r>
              <a:rPr lang="en-US" sz="2800" dirty="0" err="1" smtClean="0"/>
              <a:t>akan</a:t>
            </a:r>
            <a:r>
              <a:rPr lang="en-US" sz="2800" dirty="0" smtClean="0"/>
              <a:t> </a:t>
            </a:r>
            <a:r>
              <a:rPr lang="en-US" sz="2800" dirty="0" err="1" smtClean="0"/>
              <a:t>pentingnya</a:t>
            </a:r>
            <a:r>
              <a:rPr lang="en-US" sz="2800" dirty="0" smtClean="0"/>
              <a:t> </a:t>
            </a:r>
            <a:r>
              <a:rPr lang="en-US" sz="2800" dirty="0" err="1" smtClean="0"/>
              <a:t>pemahaman</a:t>
            </a:r>
            <a:r>
              <a:rPr lang="en-US" sz="2800" dirty="0" smtClean="0"/>
              <a:t> </a:t>
            </a:r>
            <a:r>
              <a:rPr lang="en-US" sz="2800" dirty="0" err="1" smtClean="0"/>
              <a:t>tentang</a:t>
            </a:r>
            <a:r>
              <a:rPr lang="en-US" sz="2800" dirty="0" smtClean="0"/>
              <a:t> </a:t>
            </a:r>
            <a:r>
              <a:rPr lang="en-US" sz="2800" dirty="0" err="1" smtClean="0"/>
              <a:t>hubungan</a:t>
            </a:r>
            <a:r>
              <a:rPr lang="en-US" sz="2800" dirty="0" smtClean="0"/>
              <a:t> </a:t>
            </a:r>
            <a:r>
              <a:rPr lang="en-US" sz="2800" dirty="0" err="1" smtClean="0"/>
              <a:t>antara</a:t>
            </a:r>
            <a:r>
              <a:rPr lang="en-US" sz="2800" dirty="0" smtClean="0"/>
              <a:t> </a:t>
            </a:r>
            <a:r>
              <a:rPr lang="en-US" sz="2800" dirty="0" err="1" smtClean="0"/>
              <a:t>pendidikan</a:t>
            </a:r>
            <a:r>
              <a:rPr lang="en-US" sz="2800" dirty="0" smtClean="0"/>
              <a:t> </a:t>
            </a:r>
            <a:r>
              <a:rPr lang="en-US" sz="2800" dirty="0" err="1" smtClean="0"/>
              <a:t>dan</a:t>
            </a:r>
            <a:r>
              <a:rPr lang="en-US" sz="2800" dirty="0" smtClean="0"/>
              <a:t> </a:t>
            </a:r>
            <a:r>
              <a:rPr lang="en-US" sz="2800" dirty="0" err="1" smtClean="0"/>
              <a:t>politik</a:t>
            </a:r>
            <a:endParaRPr lang="id-ID" sz="2800" dirty="0" smtClean="0"/>
          </a:p>
          <a:p>
            <a:pPr marL="342900" lvl="0" indent="-342900" algn="just">
              <a:buFont typeface="+mj-lt"/>
              <a:buAutoNum type="arabicPeriod"/>
            </a:pPr>
            <a:r>
              <a:rPr lang="en-US" sz="2800" dirty="0" err="1" smtClean="0"/>
              <a:t>Diperlukan</a:t>
            </a:r>
            <a:r>
              <a:rPr lang="en-US" sz="2800" dirty="0" smtClean="0"/>
              <a:t> </a:t>
            </a:r>
            <a:r>
              <a:rPr lang="en-US" sz="2800" dirty="0" err="1" smtClean="0"/>
              <a:t>pemahaman</a:t>
            </a:r>
            <a:r>
              <a:rPr lang="en-US" sz="2800" dirty="0" smtClean="0"/>
              <a:t> yang </a:t>
            </a:r>
            <a:r>
              <a:rPr lang="en-US" sz="2800" dirty="0" err="1" smtClean="0"/>
              <a:t>lebih</a:t>
            </a:r>
            <a:r>
              <a:rPr lang="en-US" sz="2800" dirty="0" smtClean="0"/>
              <a:t> </a:t>
            </a:r>
            <a:r>
              <a:rPr lang="en-US" sz="2800" dirty="0" err="1" smtClean="0"/>
              <a:t>luas</a:t>
            </a:r>
            <a:r>
              <a:rPr lang="en-US" sz="2800" dirty="0" smtClean="0"/>
              <a:t> </a:t>
            </a:r>
            <a:r>
              <a:rPr lang="en-US" sz="2800" dirty="0" err="1" smtClean="0"/>
              <a:t>tentang</a:t>
            </a:r>
            <a:r>
              <a:rPr lang="en-US" sz="2800" dirty="0" smtClean="0"/>
              <a:t> </a:t>
            </a:r>
            <a:r>
              <a:rPr lang="en-US" sz="2800" dirty="0" err="1" smtClean="0"/>
              <a:t>politik</a:t>
            </a:r>
            <a:endParaRPr lang="id-ID" sz="2800" dirty="0" smtClean="0"/>
          </a:p>
          <a:p>
            <a:pPr marL="342900" lvl="0" indent="-342900" algn="just">
              <a:buFont typeface="+mj-lt"/>
              <a:buAutoNum type="arabicPeriod"/>
            </a:pPr>
            <a:r>
              <a:rPr lang="en-US" sz="2800" dirty="0" err="1" smtClean="0"/>
              <a:t>Pentingnya</a:t>
            </a:r>
            <a:r>
              <a:rPr lang="en-US" sz="2800" dirty="0" smtClean="0"/>
              <a:t> </a:t>
            </a:r>
            <a:r>
              <a:rPr lang="en-US" sz="2800" dirty="0" err="1" smtClean="0"/>
              <a:t>pendidikan</a:t>
            </a:r>
            <a:r>
              <a:rPr lang="en-US" sz="2800" dirty="0" smtClean="0"/>
              <a:t> </a:t>
            </a:r>
            <a:r>
              <a:rPr lang="en-US" sz="2800" dirty="0" err="1" smtClean="0"/>
              <a:t>Kewarganegaraan</a:t>
            </a:r>
            <a:r>
              <a:rPr lang="en-US" sz="2800" dirty="0" smtClean="0"/>
              <a:t> (civic education )</a:t>
            </a:r>
            <a:endParaRPr lang="id-ID" sz="2800" dirty="0" smtClean="0"/>
          </a:p>
          <a:p>
            <a:pPr algn="just"/>
            <a:endParaRPr lang="id-ID" sz="2800" dirty="0"/>
          </a:p>
        </p:txBody>
      </p:sp>
      <p:sp>
        <p:nvSpPr>
          <p:cNvPr id="3" name="TextBox 2"/>
          <p:cNvSpPr txBox="1"/>
          <p:nvPr/>
        </p:nvSpPr>
        <p:spPr>
          <a:xfrm>
            <a:off x="381000" y="533400"/>
            <a:ext cx="8458200" cy="1200329"/>
          </a:xfrm>
          <a:prstGeom prst="rect">
            <a:avLst/>
          </a:prstGeom>
          <a:noFill/>
        </p:spPr>
        <p:txBody>
          <a:bodyPr wrap="square" rtlCol="0">
            <a:spAutoFit/>
          </a:bodyPr>
          <a:lstStyle/>
          <a:p>
            <a:pPr algn="just"/>
            <a:r>
              <a:rPr lang="en-US" sz="2400" dirty="0" err="1" smtClean="0"/>
              <a:t>Mochtar</a:t>
            </a:r>
            <a:r>
              <a:rPr lang="en-US" sz="2400" dirty="0" smtClean="0"/>
              <a:t> </a:t>
            </a:r>
            <a:r>
              <a:rPr lang="en-US" sz="2400" dirty="0" err="1" smtClean="0"/>
              <a:t>Buchori</a:t>
            </a:r>
            <a:r>
              <a:rPr lang="en-US" sz="2400" dirty="0" smtClean="0"/>
              <a:t> </a:t>
            </a:r>
            <a:r>
              <a:rPr lang="en-US" sz="2400" dirty="0" err="1" smtClean="0"/>
              <a:t>mengemukakan</a:t>
            </a:r>
            <a:r>
              <a:rPr lang="en-US" sz="2400" dirty="0" smtClean="0"/>
              <a:t> </a:t>
            </a:r>
            <a:r>
              <a:rPr lang="en-US" sz="2400" dirty="0" err="1" smtClean="0"/>
              <a:t>bahwa</a:t>
            </a:r>
            <a:r>
              <a:rPr lang="en-US" sz="2400" dirty="0" smtClean="0"/>
              <a:t> </a:t>
            </a:r>
            <a:r>
              <a:rPr lang="en-US" sz="2400" dirty="0" err="1" smtClean="0"/>
              <a:t>terdapat</a:t>
            </a:r>
            <a:r>
              <a:rPr lang="en-US" sz="2400" dirty="0" smtClean="0"/>
              <a:t> </a:t>
            </a:r>
            <a:r>
              <a:rPr lang="en-US" sz="2400" dirty="0" err="1" smtClean="0"/>
              <a:t>beberapa</a:t>
            </a:r>
            <a:r>
              <a:rPr lang="en-US" sz="2400" dirty="0" smtClean="0"/>
              <a:t> </a:t>
            </a:r>
            <a:r>
              <a:rPr lang="en-US" sz="2400" dirty="0" err="1" smtClean="0"/>
              <a:t>pemikiran</a:t>
            </a:r>
            <a:r>
              <a:rPr lang="en-US" sz="2400" dirty="0" smtClean="0"/>
              <a:t> yang </a:t>
            </a:r>
            <a:r>
              <a:rPr lang="en-US" sz="2400" dirty="0" err="1" smtClean="0"/>
              <a:t>mendukung</a:t>
            </a:r>
            <a:r>
              <a:rPr lang="en-US" sz="2400" dirty="0" smtClean="0"/>
              <a:t> </a:t>
            </a:r>
            <a:r>
              <a:rPr lang="en-US" sz="2400" dirty="0" err="1" smtClean="0"/>
              <a:t>mulai</a:t>
            </a:r>
            <a:r>
              <a:rPr lang="en-US" sz="2400" dirty="0" smtClean="0"/>
              <a:t> </a:t>
            </a:r>
            <a:r>
              <a:rPr lang="en-US" sz="2400" dirty="0" err="1" smtClean="0"/>
              <a:t>berkembangnya</a:t>
            </a:r>
            <a:r>
              <a:rPr lang="en-US" sz="2400" dirty="0" smtClean="0"/>
              <a:t> </a:t>
            </a:r>
            <a:r>
              <a:rPr lang="en-US" sz="2400" dirty="0" err="1" smtClean="0"/>
              <a:t>kesadaran</a:t>
            </a:r>
            <a:r>
              <a:rPr lang="en-US" sz="2400" dirty="0" smtClean="0"/>
              <a:t> </a:t>
            </a:r>
            <a:r>
              <a:rPr lang="en-US" sz="2400" dirty="0" err="1" smtClean="0"/>
              <a:t>masyarakat</a:t>
            </a:r>
            <a:r>
              <a:rPr lang="en-US" sz="2400" dirty="0" smtClean="0"/>
              <a:t> </a:t>
            </a:r>
            <a:r>
              <a:rPr lang="en-US" sz="2400" dirty="0" err="1" smtClean="0"/>
              <a:t>terhadap</a:t>
            </a:r>
            <a:r>
              <a:rPr lang="en-US" sz="2400" dirty="0" smtClean="0"/>
              <a:t> </a:t>
            </a:r>
            <a:r>
              <a:rPr lang="en-US" sz="2400" dirty="0" err="1" smtClean="0"/>
              <a:t>hubungan</a:t>
            </a:r>
            <a:r>
              <a:rPr lang="en-US" sz="2400" dirty="0" smtClean="0"/>
              <a:t> </a:t>
            </a:r>
            <a:r>
              <a:rPr lang="en-US" sz="2400" dirty="0" err="1" smtClean="0"/>
              <a:t>antara</a:t>
            </a:r>
            <a:r>
              <a:rPr lang="en-US" sz="2400" dirty="0" smtClean="0"/>
              <a:t> </a:t>
            </a:r>
            <a:r>
              <a:rPr lang="en-US" sz="2400" dirty="0" err="1" smtClean="0"/>
              <a:t>pendidikan</a:t>
            </a:r>
            <a:r>
              <a:rPr lang="en-US" sz="2400" dirty="0" smtClean="0"/>
              <a:t> </a:t>
            </a:r>
            <a:r>
              <a:rPr lang="en-US" sz="2400" dirty="0" err="1" smtClean="0"/>
              <a:t>dan</a:t>
            </a:r>
            <a:r>
              <a:rPr lang="en-US" sz="2400" dirty="0" smtClean="0"/>
              <a:t> </a:t>
            </a:r>
            <a:r>
              <a:rPr lang="en-US" sz="2400" dirty="0" err="1" smtClean="0"/>
              <a:t>politik</a:t>
            </a:r>
            <a:endParaRPr lang="id-ID"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2400"/>
            <a:ext cx="838200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Sementara Eston mendefinisikan politik dalam pendidikan sebagai kewenangan mengalokasikan nilai bagi masyarakat. (syafaruddin:59) </a:t>
            </a:r>
          </a:p>
          <a:p>
            <a:pPr algn="ct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Definisi ini menunjukkan ada beberapa nilai yang berbeda dalam sekolah:</a:t>
            </a:r>
          </a:p>
        </p:txBody>
      </p:sp>
      <p:sp>
        <p:nvSpPr>
          <p:cNvPr id="3" name="TextBox 2"/>
          <p:cNvSpPr txBox="1"/>
          <p:nvPr/>
        </p:nvSpPr>
        <p:spPr>
          <a:xfrm>
            <a:off x="381000" y="1676400"/>
            <a:ext cx="8305800" cy="4401205"/>
          </a:xfrm>
          <a:prstGeom prst="rect">
            <a:avLst/>
          </a:prstGeom>
          <a:noFill/>
        </p:spPr>
        <p:txBody>
          <a:bodyPr wrap="square" rtlCol="0">
            <a:spAutoFit/>
          </a:bodyPr>
          <a:lstStyle/>
          <a:p>
            <a:pPr marL="342900" lvl="0" indent="-342900" algn="just">
              <a:buFont typeface="+mj-lt"/>
              <a:buAutoNum type="arabicPeriod"/>
            </a:pPr>
            <a:r>
              <a:rPr lang="id-ID" sz="2000" dirty="0" smtClean="0"/>
              <a:t>Mobilitas Sosial</a:t>
            </a:r>
          </a:p>
          <a:p>
            <a:pPr marL="342900" indent="-342900" algn="just"/>
            <a:r>
              <a:rPr lang="id-ID" sz="2000" dirty="0" smtClean="0"/>
              <a:t>	Sekolah memberikan hal krusial dan pengalaman pembelajaran yang memberikan lebih dari mobilitas sosial bagi pelajarnya daripada sekolah lainnya.</a:t>
            </a:r>
          </a:p>
          <a:p>
            <a:pPr marL="342900" indent="-342900" algn="just"/>
            <a:endParaRPr lang="id-ID" sz="2000" dirty="0" smtClean="0"/>
          </a:p>
          <a:p>
            <a:pPr marL="342900" lvl="0" indent="-342900" algn="just"/>
            <a:r>
              <a:rPr lang="id-ID" sz="2000" dirty="0" smtClean="0"/>
              <a:t>2.  Norma</a:t>
            </a:r>
          </a:p>
          <a:p>
            <a:pPr marL="342900" indent="-342900" algn="just"/>
            <a:r>
              <a:rPr lang="id-ID" sz="2000" dirty="0" smtClean="0"/>
              <a:t>	Sekolah memindahkan norma yang berkenaan dengan ras, seks, warga negara, kerja sama, usaha individu dan berbagai bidang lainnya</a:t>
            </a:r>
          </a:p>
          <a:p>
            <a:pPr marL="342900" indent="-342900" algn="just"/>
            <a:endParaRPr lang="id-ID" sz="2000" dirty="0" smtClean="0"/>
          </a:p>
          <a:p>
            <a:pPr marL="342900" lvl="0" indent="-342900" algn="just"/>
            <a:r>
              <a:rPr lang="id-ID" sz="2000" dirty="0" smtClean="0"/>
              <a:t>3.  Alokasi Bisnis</a:t>
            </a:r>
          </a:p>
          <a:p>
            <a:pPr marL="342900" indent="-342900" algn="just"/>
            <a:r>
              <a:rPr lang="id-ID" sz="2000" dirty="0" smtClean="0"/>
              <a:t>	Sekolah adalah sesuatu yang bersifat bisnis besar, mengalokasikan uang atau data jutaan bahkan milyaran rupiah setiap tahun. Dalam proses alokasi sumber daya ini melibatkan banyak pilihan nilai.</a:t>
            </a:r>
          </a:p>
          <a:p>
            <a:pPr algn="just"/>
            <a:endParaRPr lang="id-ID"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0" r="-100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838200"/>
            <a:ext cx="8229600" cy="1200329"/>
          </a:xfrm>
          <a:prstGeom prst="rect">
            <a:avLst/>
          </a:prstGeom>
          <a:noFill/>
        </p:spPr>
        <p:txBody>
          <a:bodyPr wrap="square" rtlCol="0">
            <a:spAutoFit/>
          </a:bodyPr>
          <a:lstStyle/>
          <a:p>
            <a:pPr algn="just"/>
            <a:r>
              <a:rPr lang="en-US" sz="2400" dirty="0" smtClean="0"/>
              <a:t>Di </a:t>
            </a:r>
            <a:r>
              <a:rPr lang="en-US" sz="2400" dirty="0" err="1" smtClean="0"/>
              <a:t>banyak</a:t>
            </a:r>
            <a:r>
              <a:rPr lang="en-US" sz="2400" dirty="0" smtClean="0"/>
              <a:t> </a:t>
            </a:r>
            <a:r>
              <a:rPr lang="en-US" sz="2400" dirty="0" err="1" smtClean="0"/>
              <a:t>negara</a:t>
            </a:r>
            <a:r>
              <a:rPr lang="en-US" sz="2400" dirty="0" smtClean="0"/>
              <a:t> </a:t>
            </a:r>
            <a:r>
              <a:rPr lang="en-US" sz="2400" dirty="0" err="1" smtClean="0"/>
              <a:t>totaliter</a:t>
            </a:r>
            <a:r>
              <a:rPr lang="en-US" sz="2400" dirty="0" smtClean="0"/>
              <a:t> </a:t>
            </a:r>
            <a:r>
              <a:rPr lang="en-US" sz="2400" dirty="0" err="1" smtClean="0"/>
              <a:t>dan</a:t>
            </a:r>
            <a:r>
              <a:rPr lang="en-US" sz="2400" dirty="0" smtClean="0"/>
              <a:t> </a:t>
            </a:r>
            <a:r>
              <a:rPr lang="en-US" sz="2400" dirty="0" err="1" smtClean="0"/>
              <a:t>negara</a:t>
            </a:r>
            <a:r>
              <a:rPr lang="en-US" sz="2400" dirty="0" smtClean="0"/>
              <a:t> </a:t>
            </a:r>
            <a:r>
              <a:rPr lang="en-US" sz="2400" dirty="0" err="1" smtClean="0"/>
              <a:t>berkembang</a:t>
            </a:r>
            <a:r>
              <a:rPr lang="en-US" sz="2400" dirty="0" smtClean="0"/>
              <a:t>, </a:t>
            </a:r>
            <a:r>
              <a:rPr lang="en-US" sz="2400" dirty="0" err="1" smtClean="0"/>
              <a:t>pemimpin</a:t>
            </a:r>
            <a:r>
              <a:rPr lang="en-US" sz="2400" dirty="0" smtClean="0"/>
              <a:t> </a:t>
            </a:r>
            <a:r>
              <a:rPr lang="en-US" sz="2400" dirty="0" err="1" smtClean="0"/>
              <a:t>politik</a:t>
            </a:r>
            <a:r>
              <a:rPr lang="en-US" sz="2400" dirty="0" smtClean="0"/>
              <a:t> </a:t>
            </a:r>
            <a:r>
              <a:rPr lang="en-US" sz="2400" dirty="0" err="1" smtClean="0"/>
              <a:t>sangat</a:t>
            </a:r>
            <a:r>
              <a:rPr lang="en-US" sz="2400" dirty="0" smtClean="0"/>
              <a:t> </a:t>
            </a:r>
            <a:r>
              <a:rPr lang="en-US" sz="2400" dirty="0" err="1" smtClean="0"/>
              <a:t>menyadari</a:t>
            </a:r>
            <a:r>
              <a:rPr lang="en-US" sz="2400" dirty="0" smtClean="0"/>
              <a:t> </a:t>
            </a:r>
            <a:r>
              <a:rPr lang="en-US" sz="2400" dirty="0" err="1" smtClean="0"/>
              <a:t>fungsi</a:t>
            </a:r>
            <a:r>
              <a:rPr lang="en-US" sz="2400" dirty="0" smtClean="0"/>
              <a:t> </a:t>
            </a:r>
            <a:r>
              <a:rPr lang="en-US" sz="2400" dirty="0" err="1" smtClean="0"/>
              <a:t>pendidikan</a:t>
            </a:r>
            <a:r>
              <a:rPr lang="en-US" sz="2400" dirty="0" smtClean="0"/>
              <a:t> </a:t>
            </a:r>
            <a:r>
              <a:rPr lang="en-US" sz="2400" dirty="0" err="1" smtClean="0"/>
              <a:t>dalam</a:t>
            </a:r>
            <a:r>
              <a:rPr lang="en-US" sz="2400" dirty="0" smtClean="0"/>
              <a:t> </a:t>
            </a:r>
            <a:r>
              <a:rPr lang="en-US" sz="2400" dirty="0" err="1" smtClean="0"/>
              <a:t>mencapai</a:t>
            </a:r>
            <a:r>
              <a:rPr lang="en-US" sz="2400" dirty="0" smtClean="0"/>
              <a:t> </a:t>
            </a:r>
            <a:r>
              <a:rPr lang="en-US" sz="2400" dirty="0" err="1" smtClean="0"/>
              <a:t>tujuan-tujuan</a:t>
            </a:r>
            <a:r>
              <a:rPr lang="en-US" sz="2400" dirty="0" smtClean="0"/>
              <a:t> </a:t>
            </a:r>
            <a:r>
              <a:rPr lang="en-US" sz="2400" dirty="0" err="1" smtClean="0"/>
              <a:t>politik</a:t>
            </a:r>
            <a:r>
              <a:rPr lang="en-US" sz="2400" dirty="0" smtClean="0"/>
              <a:t>. </a:t>
            </a:r>
            <a:endParaRPr lang="id-ID" sz="2400" dirty="0" smtClean="0"/>
          </a:p>
        </p:txBody>
      </p:sp>
      <p:sp>
        <p:nvSpPr>
          <p:cNvPr id="3" name="TextBox 2"/>
          <p:cNvSpPr txBox="1"/>
          <p:nvPr/>
        </p:nvSpPr>
        <p:spPr>
          <a:xfrm>
            <a:off x="533400" y="2438400"/>
            <a:ext cx="8229600" cy="1200329"/>
          </a:xfrm>
          <a:prstGeom prst="rect">
            <a:avLst/>
          </a:prstGeom>
          <a:noFill/>
        </p:spPr>
        <p:txBody>
          <a:bodyPr wrap="square" rtlCol="0">
            <a:spAutoFit/>
          </a:bodyPr>
          <a:lstStyle/>
          <a:p>
            <a:pPr algn="just"/>
            <a:r>
              <a:rPr lang="en-US" sz="2400" dirty="0" err="1" smtClean="0"/>
              <a:t>Mereka</a:t>
            </a:r>
            <a:r>
              <a:rPr lang="en-US" sz="2400" dirty="0" smtClean="0"/>
              <a:t> </a:t>
            </a:r>
            <a:r>
              <a:rPr lang="en-US" sz="2400" dirty="0" err="1" smtClean="0"/>
              <a:t>melakukan</a:t>
            </a:r>
            <a:r>
              <a:rPr lang="en-US" sz="2400" dirty="0" smtClean="0"/>
              <a:t> </a:t>
            </a:r>
            <a:r>
              <a:rPr lang="en-US" sz="2400" dirty="0" err="1" smtClean="0"/>
              <a:t>berbagai</a:t>
            </a:r>
            <a:r>
              <a:rPr lang="en-US" sz="2400" dirty="0" smtClean="0"/>
              <a:t> </a:t>
            </a:r>
            <a:r>
              <a:rPr lang="en-US" sz="2400" dirty="0" err="1" smtClean="0"/>
              <a:t>cara</a:t>
            </a:r>
            <a:r>
              <a:rPr lang="en-US" sz="2400" dirty="0" smtClean="0"/>
              <a:t> </a:t>
            </a:r>
            <a:r>
              <a:rPr lang="en-US" sz="2400" dirty="0" err="1" smtClean="0"/>
              <a:t>untuk</a:t>
            </a:r>
            <a:r>
              <a:rPr lang="en-US" sz="2400" dirty="0" smtClean="0"/>
              <a:t> </a:t>
            </a:r>
            <a:r>
              <a:rPr lang="en-US" sz="2400" dirty="0" err="1" smtClean="0"/>
              <a:t>mengontrol</a:t>
            </a:r>
            <a:r>
              <a:rPr lang="en-US" sz="2400" dirty="0" smtClean="0"/>
              <a:t> </a:t>
            </a:r>
            <a:r>
              <a:rPr lang="en-US" sz="2400" dirty="0" err="1" smtClean="0"/>
              <a:t>sistem</a:t>
            </a:r>
            <a:r>
              <a:rPr lang="en-US" sz="2400" dirty="0" smtClean="0"/>
              <a:t> </a:t>
            </a:r>
            <a:r>
              <a:rPr lang="en-US" sz="2400" dirty="0" err="1" smtClean="0"/>
              <a:t>pendidikan</a:t>
            </a:r>
            <a:r>
              <a:rPr lang="en-US" sz="2400" dirty="0" smtClean="0"/>
              <a:t> </a:t>
            </a:r>
            <a:r>
              <a:rPr lang="en-US" sz="2400" dirty="0" err="1" smtClean="0"/>
              <a:t>dan</a:t>
            </a:r>
            <a:r>
              <a:rPr lang="en-US" sz="2400" dirty="0" smtClean="0"/>
              <a:t> </a:t>
            </a:r>
            <a:r>
              <a:rPr lang="en-US" sz="2400" dirty="0" err="1" smtClean="0"/>
              <a:t>menitipkan</a:t>
            </a:r>
            <a:r>
              <a:rPr lang="en-US" sz="2400" dirty="0" smtClean="0"/>
              <a:t> </a:t>
            </a:r>
            <a:r>
              <a:rPr lang="en-US" sz="2400" dirty="0" err="1" smtClean="0"/>
              <a:t>pesan</a:t>
            </a:r>
            <a:r>
              <a:rPr lang="id-ID" sz="2400" dirty="0" smtClean="0"/>
              <a:t> – </a:t>
            </a:r>
            <a:r>
              <a:rPr lang="en-US" sz="2400" dirty="0" err="1" smtClean="0"/>
              <a:t>pesan</a:t>
            </a:r>
            <a:r>
              <a:rPr lang="id-ID" sz="2400" dirty="0" smtClean="0"/>
              <a:t> </a:t>
            </a:r>
            <a:r>
              <a:rPr lang="en-US" sz="2400" dirty="0" smtClean="0"/>
              <a:t> </a:t>
            </a:r>
            <a:r>
              <a:rPr lang="en-US" sz="2400" dirty="0" err="1" smtClean="0"/>
              <a:t>politik</a:t>
            </a:r>
            <a:r>
              <a:rPr lang="en-US" sz="2400" dirty="0" smtClean="0"/>
              <a:t> </a:t>
            </a:r>
            <a:r>
              <a:rPr lang="en-US" sz="2400" dirty="0" err="1" smtClean="0"/>
              <a:t>melalui</a:t>
            </a:r>
            <a:r>
              <a:rPr lang="en-US" sz="2400" dirty="0" smtClean="0"/>
              <a:t> </a:t>
            </a:r>
            <a:r>
              <a:rPr lang="en-US" sz="2400" dirty="0" err="1" smtClean="0"/>
              <a:t>metode</a:t>
            </a:r>
            <a:r>
              <a:rPr lang="en-US" sz="2400" dirty="0" smtClean="0"/>
              <a:t> </a:t>
            </a:r>
            <a:r>
              <a:rPr lang="en-US" sz="2400" dirty="0" err="1" smtClean="0"/>
              <a:t>dan</a:t>
            </a:r>
            <a:r>
              <a:rPr lang="en-US" sz="2400" dirty="0" smtClean="0"/>
              <a:t> </a:t>
            </a:r>
            <a:r>
              <a:rPr lang="en-US" sz="2400" dirty="0" err="1" smtClean="0"/>
              <a:t>bahan</a:t>
            </a:r>
            <a:r>
              <a:rPr lang="en-US" sz="2400" dirty="0" smtClean="0"/>
              <a:t> ajar (curriculum content) </a:t>
            </a:r>
            <a:r>
              <a:rPr lang="en-US" sz="2400" dirty="0" err="1" smtClean="0"/>
              <a:t>pendidikan</a:t>
            </a:r>
            <a:r>
              <a:rPr lang="en-US" sz="2400" dirty="0" smtClean="0"/>
              <a:t>.</a:t>
            </a:r>
            <a:endParaRPr lang="id-ID" sz="2400" dirty="0"/>
          </a:p>
        </p:txBody>
      </p:sp>
      <p:sp>
        <p:nvSpPr>
          <p:cNvPr id="4" name="TextBox 3"/>
          <p:cNvSpPr txBox="1"/>
          <p:nvPr/>
        </p:nvSpPr>
        <p:spPr>
          <a:xfrm>
            <a:off x="533400" y="4114800"/>
            <a:ext cx="8305800" cy="1200329"/>
          </a:xfrm>
          <a:prstGeom prst="rect">
            <a:avLst/>
          </a:prstGeom>
          <a:noFill/>
        </p:spPr>
        <p:txBody>
          <a:bodyPr wrap="square" rtlCol="0">
            <a:spAutoFit/>
          </a:bodyPr>
          <a:lstStyle/>
          <a:p>
            <a:pPr algn="just"/>
            <a:r>
              <a:rPr lang="en-US" sz="2400" dirty="0" smtClean="0"/>
              <a:t>Di </a:t>
            </a:r>
            <a:r>
              <a:rPr lang="en-US" sz="2400" dirty="0" err="1" smtClean="0"/>
              <a:t>negara-negara</a:t>
            </a:r>
            <a:r>
              <a:rPr lang="en-US" sz="2400" dirty="0" smtClean="0"/>
              <a:t> </a:t>
            </a:r>
            <a:r>
              <a:rPr lang="en-US" sz="2400" dirty="0" err="1" smtClean="0"/>
              <a:t>Komunis</a:t>
            </a:r>
            <a:r>
              <a:rPr lang="en-US" sz="2400" dirty="0" smtClean="0"/>
              <a:t>, </a:t>
            </a:r>
            <a:r>
              <a:rPr lang="en-US" sz="2400" dirty="0" err="1" smtClean="0"/>
              <a:t>misalnya</a:t>
            </a:r>
            <a:r>
              <a:rPr lang="en-US" sz="2400" dirty="0" smtClean="0"/>
              <a:t>, </a:t>
            </a:r>
            <a:r>
              <a:rPr lang="en-US" sz="2400" dirty="0" err="1" smtClean="0"/>
              <a:t>metode</a:t>
            </a:r>
            <a:r>
              <a:rPr lang="en-US" sz="2400" dirty="0" smtClean="0"/>
              <a:t> brain washing </a:t>
            </a:r>
            <a:r>
              <a:rPr lang="en-US" sz="2400" dirty="0" err="1" smtClean="0"/>
              <a:t>digunakan</a:t>
            </a:r>
            <a:r>
              <a:rPr lang="en-US" sz="2400" dirty="0" smtClean="0"/>
              <a:t> </a:t>
            </a:r>
            <a:r>
              <a:rPr lang="en-US" sz="2400" dirty="0" err="1" smtClean="0"/>
              <a:t>secara</a:t>
            </a:r>
            <a:r>
              <a:rPr lang="en-US" sz="2400" dirty="0" smtClean="0"/>
              <a:t> </a:t>
            </a:r>
            <a:r>
              <a:rPr lang="en-US" sz="2400" dirty="0" err="1" smtClean="0"/>
              <a:t>luas</a:t>
            </a:r>
            <a:r>
              <a:rPr lang="en-US" sz="2400" dirty="0" smtClean="0"/>
              <a:t> </a:t>
            </a:r>
            <a:r>
              <a:rPr lang="en-US" sz="2400" dirty="0" err="1" smtClean="0"/>
              <a:t>membentuk</a:t>
            </a:r>
            <a:r>
              <a:rPr lang="en-US" sz="2400" dirty="0" smtClean="0"/>
              <a:t> </a:t>
            </a:r>
            <a:r>
              <a:rPr lang="en-US" sz="2400" dirty="0" err="1" smtClean="0"/>
              <a:t>pola</a:t>
            </a:r>
            <a:r>
              <a:rPr lang="en-US" sz="2400" dirty="0" smtClean="0"/>
              <a:t> </a:t>
            </a:r>
            <a:r>
              <a:rPr lang="en-US" sz="2400" dirty="0" err="1" smtClean="0"/>
              <a:t>pikir</a:t>
            </a:r>
            <a:r>
              <a:rPr lang="en-US" sz="2400" dirty="0" smtClean="0"/>
              <a:t> </a:t>
            </a:r>
            <a:r>
              <a:rPr lang="en-US" sz="2400" dirty="0" err="1" smtClean="0"/>
              <a:t>kaum</a:t>
            </a:r>
            <a:r>
              <a:rPr lang="en-US" sz="2400" dirty="0" smtClean="0"/>
              <a:t> </a:t>
            </a:r>
            <a:r>
              <a:rPr lang="en-US" sz="2400" dirty="0" err="1" smtClean="0"/>
              <a:t>muda</a:t>
            </a:r>
            <a:r>
              <a:rPr lang="en-US" sz="2400" dirty="0" smtClean="0"/>
              <a:t>, agar </a:t>
            </a:r>
            <a:r>
              <a:rPr lang="en-US" sz="2400" dirty="0" err="1" smtClean="0"/>
              <a:t>sejalan</a:t>
            </a:r>
            <a:r>
              <a:rPr lang="en-US" sz="2400" dirty="0" smtClean="0"/>
              <a:t> </a:t>
            </a:r>
            <a:r>
              <a:rPr lang="en-US" sz="2400" dirty="0" err="1" smtClean="0"/>
              <a:t>dengan</a:t>
            </a:r>
            <a:r>
              <a:rPr lang="en-US" sz="2400" dirty="0" smtClean="0"/>
              <a:t> </a:t>
            </a:r>
            <a:r>
              <a:rPr lang="en-US" sz="2400" dirty="0" err="1" smtClean="0"/>
              <a:t>doktrin</a:t>
            </a:r>
            <a:r>
              <a:rPr lang="en-US" sz="2400" dirty="0" smtClean="0"/>
              <a:t> </a:t>
            </a:r>
            <a:r>
              <a:rPr lang="en-US" sz="2400" dirty="0" err="1" smtClean="0"/>
              <a:t>komunisme</a:t>
            </a:r>
            <a:r>
              <a:rPr lang="en-US" sz="2400" dirty="0" smtClean="0"/>
              <a:t>.</a:t>
            </a:r>
            <a:endParaRPr lang="id-ID"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srcRect/>
          <a:stretch>
            <a:fillRect/>
          </a:stretch>
        </p:blipFill>
        <p:spPr bwMode="auto">
          <a:xfrm>
            <a:off x="0" y="381000"/>
            <a:ext cx="9144000" cy="18288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a:srcRect/>
          <a:stretch>
            <a:fillRect/>
          </a:stretch>
        </p:blipFill>
        <p:spPr bwMode="auto">
          <a:xfrm>
            <a:off x="381000" y="1524000"/>
            <a:ext cx="8382000" cy="2971800"/>
          </a:xfrm>
          <a:prstGeom prst="rect">
            <a:avLst/>
          </a:prstGeom>
          <a:noFill/>
          <a:ln w="9525">
            <a:noFill/>
            <a:miter lim="800000"/>
            <a:headEnd/>
            <a:tailEnd/>
          </a:ln>
          <a:effectLst/>
        </p:spPr>
      </p:pic>
      <p:sp>
        <p:nvSpPr>
          <p:cNvPr id="5" name="TextBox 4"/>
          <p:cNvSpPr txBox="1"/>
          <p:nvPr/>
        </p:nvSpPr>
        <p:spPr>
          <a:xfrm>
            <a:off x="304800" y="4267200"/>
            <a:ext cx="8305800" cy="2246769"/>
          </a:xfrm>
          <a:prstGeom prst="rect">
            <a:avLst/>
          </a:prstGeom>
          <a:noFill/>
        </p:spPr>
        <p:txBody>
          <a:bodyPr wrap="square" rtlCol="0">
            <a:spAutoFit/>
          </a:bodyPr>
          <a:lstStyle/>
          <a:p>
            <a:pPr algn="ctr"/>
            <a:r>
              <a:rPr lang="en-US" sz="2000" b="1" i="1" dirty="0" err="1" smtClean="0"/>
              <a:t>Tidak</a:t>
            </a:r>
            <a:r>
              <a:rPr lang="en-US" sz="2000" b="1" i="1" dirty="0" smtClean="0"/>
              <a:t> </a:t>
            </a:r>
            <a:r>
              <a:rPr lang="en-US" sz="2000" b="1" i="1" dirty="0" err="1" smtClean="0"/>
              <a:t>sepatutnya</a:t>
            </a:r>
            <a:r>
              <a:rPr lang="en-US" sz="2000" b="1" i="1" dirty="0" smtClean="0"/>
              <a:t> </a:t>
            </a:r>
            <a:r>
              <a:rPr lang="en-US" sz="2000" b="1" i="1" dirty="0" err="1" smtClean="0"/>
              <a:t>bagi</a:t>
            </a:r>
            <a:r>
              <a:rPr lang="en-US" sz="2000" b="1" i="1" dirty="0" smtClean="0"/>
              <a:t> </a:t>
            </a:r>
            <a:r>
              <a:rPr lang="en-US" sz="2000" b="1" i="1" dirty="0" err="1" smtClean="0"/>
              <a:t>mukminin</a:t>
            </a:r>
            <a:r>
              <a:rPr lang="en-US" sz="2000" b="1" i="1" dirty="0" smtClean="0"/>
              <a:t> </a:t>
            </a:r>
            <a:r>
              <a:rPr lang="en-US" sz="2000" b="1" i="1" dirty="0" err="1" smtClean="0"/>
              <a:t>itu</a:t>
            </a:r>
            <a:r>
              <a:rPr lang="en-US" sz="2000" b="1" i="1" dirty="0" smtClean="0"/>
              <a:t> </a:t>
            </a:r>
            <a:r>
              <a:rPr lang="en-US" sz="2000" b="1" i="1" dirty="0" err="1" smtClean="0"/>
              <a:t>pergi</a:t>
            </a:r>
            <a:r>
              <a:rPr lang="en-US" sz="2000" b="1" i="1" dirty="0" smtClean="0"/>
              <a:t> </a:t>
            </a:r>
            <a:r>
              <a:rPr lang="en-US" sz="2000" b="1" i="1" dirty="0" err="1" smtClean="0"/>
              <a:t>semuanya</a:t>
            </a:r>
            <a:r>
              <a:rPr lang="en-US" sz="2000" b="1" i="1" dirty="0" smtClean="0"/>
              <a:t> (</a:t>
            </a:r>
            <a:r>
              <a:rPr lang="en-US" sz="2000" b="1" i="1" dirty="0" err="1" smtClean="0"/>
              <a:t>ke</a:t>
            </a:r>
            <a:r>
              <a:rPr lang="en-US" sz="2000" b="1" i="1" dirty="0" smtClean="0"/>
              <a:t> </a:t>
            </a:r>
            <a:r>
              <a:rPr lang="en-US" sz="2000" b="1" i="1" dirty="0" err="1" smtClean="0"/>
              <a:t>medan</a:t>
            </a:r>
            <a:r>
              <a:rPr lang="en-US" sz="2000" b="1" i="1" dirty="0" smtClean="0"/>
              <a:t> </a:t>
            </a:r>
            <a:r>
              <a:rPr lang="en-US" sz="2000" b="1" i="1" dirty="0" err="1" smtClean="0"/>
              <a:t>perang</a:t>
            </a:r>
            <a:r>
              <a:rPr lang="en-US" sz="2000" b="1" i="1" dirty="0" smtClean="0"/>
              <a:t>). </a:t>
            </a:r>
            <a:r>
              <a:rPr lang="en-US" sz="2000" b="1" i="1" dirty="0" err="1" smtClean="0"/>
              <a:t>Mengapa</a:t>
            </a:r>
            <a:r>
              <a:rPr lang="en-US" sz="2000" b="1" i="1" dirty="0" smtClean="0"/>
              <a:t> </a:t>
            </a:r>
            <a:r>
              <a:rPr lang="en-US" sz="2000" b="1" i="1" dirty="0" err="1" smtClean="0"/>
              <a:t>tidak</a:t>
            </a:r>
            <a:r>
              <a:rPr lang="en-US" sz="2000" b="1" i="1" dirty="0" smtClean="0"/>
              <a:t> </a:t>
            </a:r>
            <a:r>
              <a:rPr lang="en-US" sz="2000" b="1" i="1" dirty="0" err="1" smtClean="0"/>
              <a:t>pergi</a:t>
            </a:r>
            <a:r>
              <a:rPr lang="en-US" sz="2000" b="1" i="1" dirty="0" smtClean="0"/>
              <a:t> </a:t>
            </a:r>
            <a:r>
              <a:rPr lang="en-US" sz="2000" b="1" i="1" dirty="0" err="1" smtClean="0"/>
              <a:t>dari</a:t>
            </a:r>
            <a:r>
              <a:rPr lang="en-US" sz="2000" b="1" i="1" dirty="0" smtClean="0"/>
              <a:t> </a:t>
            </a:r>
            <a:r>
              <a:rPr lang="en-US" sz="2000" b="1" i="1" dirty="0" err="1" smtClean="0"/>
              <a:t>tiap-tiap</a:t>
            </a:r>
            <a:r>
              <a:rPr lang="en-US" sz="2000" b="1" i="1" dirty="0" smtClean="0"/>
              <a:t> </a:t>
            </a:r>
            <a:r>
              <a:rPr lang="en-US" sz="2000" b="1" i="1" dirty="0" err="1" smtClean="0"/>
              <a:t>golongan</a:t>
            </a:r>
            <a:r>
              <a:rPr lang="en-US" sz="2000" b="1" i="1" dirty="0" smtClean="0"/>
              <a:t> </a:t>
            </a:r>
            <a:r>
              <a:rPr lang="en-US" sz="2000" b="1" i="1" dirty="0" err="1" smtClean="0"/>
              <a:t>di</a:t>
            </a:r>
            <a:r>
              <a:rPr lang="en-US" sz="2000" b="1" i="1" dirty="0" smtClean="0"/>
              <a:t> </a:t>
            </a:r>
            <a:r>
              <a:rPr lang="en-US" sz="2000" b="1" i="1" dirty="0" err="1" smtClean="0"/>
              <a:t>antara</a:t>
            </a:r>
            <a:r>
              <a:rPr lang="en-US" sz="2000" b="1" i="1" dirty="0" smtClean="0"/>
              <a:t> </a:t>
            </a:r>
            <a:r>
              <a:rPr lang="en-US" sz="2000" b="1" i="1" dirty="0" err="1" smtClean="0"/>
              <a:t>mereka</a:t>
            </a:r>
            <a:r>
              <a:rPr lang="en-US" sz="2000" b="1" i="1" dirty="0" smtClean="0"/>
              <a:t> </a:t>
            </a:r>
            <a:r>
              <a:rPr lang="en-US" sz="2000" b="1" i="1" dirty="0" err="1" smtClean="0"/>
              <a:t>beberapa</a:t>
            </a:r>
            <a:r>
              <a:rPr lang="en-US" sz="2000" b="1" i="1" dirty="0" smtClean="0"/>
              <a:t> </a:t>
            </a:r>
            <a:r>
              <a:rPr lang="en-US" sz="2000" b="1" i="1" dirty="0" err="1" smtClean="0"/>
              <a:t>orang</a:t>
            </a:r>
            <a:r>
              <a:rPr lang="en-US" sz="2000" b="1" i="1" dirty="0" smtClean="0"/>
              <a:t> </a:t>
            </a:r>
            <a:r>
              <a:rPr lang="en-US" sz="2000" b="1" i="1" dirty="0" err="1" smtClean="0"/>
              <a:t>untuk</a:t>
            </a:r>
            <a:r>
              <a:rPr lang="en-US" sz="2000" b="1" i="1" dirty="0" smtClean="0"/>
              <a:t> </a:t>
            </a:r>
            <a:r>
              <a:rPr lang="en-US" sz="2000" b="1" i="1" dirty="0" err="1" smtClean="0"/>
              <a:t>memperdalam</a:t>
            </a:r>
            <a:r>
              <a:rPr lang="en-US" sz="2000" b="1" i="1" dirty="0" smtClean="0"/>
              <a:t> </a:t>
            </a:r>
            <a:r>
              <a:rPr lang="en-US" sz="2000" b="1" i="1" dirty="0" err="1" smtClean="0"/>
              <a:t>pengetahuan</a:t>
            </a:r>
            <a:r>
              <a:rPr lang="en-US" sz="2000" b="1" i="1" dirty="0" smtClean="0"/>
              <a:t> </a:t>
            </a:r>
            <a:r>
              <a:rPr lang="en-US" sz="2000" b="1" i="1" dirty="0" err="1" smtClean="0"/>
              <a:t>mereka</a:t>
            </a:r>
            <a:r>
              <a:rPr lang="en-US" sz="2000" b="1" i="1" dirty="0" smtClean="0"/>
              <a:t> </a:t>
            </a:r>
            <a:r>
              <a:rPr lang="en-US" sz="2000" b="1" i="1" dirty="0" err="1" smtClean="0"/>
              <a:t>tentang</a:t>
            </a:r>
            <a:r>
              <a:rPr lang="en-US" sz="2000" b="1" i="1" dirty="0" smtClean="0"/>
              <a:t> agama </a:t>
            </a:r>
            <a:r>
              <a:rPr lang="en-US" sz="2000" b="1" i="1" dirty="0" err="1" smtClean="0"/>
              <a:t>dan</a:t>
            </a:r>
            <a:r>
              <a:rPr lang="en-US" sz="2000" b="1" i="1" dirty="0" smtClean="0"/>
              <a:t> </a:t>
            </a:r>
            <a:r>
              <a:rPr lang="en-US" sz="2000" b="1" i="1" dirty="0" err="1" smtClean="0"/>
              <a:t>untuk</a:t>
            </a:r>
            <a:r>
              <a:rPr lang="en-US" sz="2000" b="1" i="1" dirty="0" smtClean="0"/>
              <a:t> </a:t>
            </a:r>
            <a:r>
              <a:rPr lang="en-US" sz="2000" b="1" i="1" dirty="0" err="1" smtClean="0"/>
              <a:t>memberi</a:t>
            </a:r>
            <a:r>
              <a:rPr lang="en-US" sz="2000" b="1" i="1" dirty="0" smtClean="0"/>
              <a:t> </a:t>
            </a:r>
            <a:r>
              <a:rPr lang="en-US" sz="2000" b="1" i="1" dirty="0" err="1" smtClean="0"/>
              <a:t>peringatan</a:t>
            </a:r>
            <a:r>
              <a:rPr lang="en-US" sz="2000" b="1" i="1" dirty="0" smtClean="0"/>
              <a:t> </a:t>
            </a:r>
            <a:r>
              <a:rPr lang="en-US" sz="2000" b="1" i="1" dirty="0" err="1" smtClean="0"/>
              <a:t>kepada</a:t>
            </a:r>
            <a:r>
              <a:rPr lang="en-US" sz="2000" b="1" i="1" dirty="0" smtClean="0"/>
              <a:t> </a:t>
            </a:r>
            <a:r>
              <a:rPr lang="en-US" sz="2000" b="1" i="1" dirty="0" err="1" smtClean="0"/>
              <a:t>kaumnya</a:t>
            </a:r>
            <a:r>
              <a:rPr lang="en-US" sz="2000" b="1" i="1" dirty="0" smtClean="0"/>
              <a:t> </a:t>
            </a:r>
            <a:r>
              <a:rPr lang="en-US" sz="2000" b="1" i="1" dirty="0" err="1" smtClean="0"/>
              <a:t>apabila</a:t>
            </a:r>
            <a:r>
              <a:rPr lang="en-US" sz="2000" b="1" i="1" dirty="0" smtClean="0"/>
              <a:t> </a:t>
            </a:r>
            <a:r>
              <a:rPr lang="en-US" sz="2000" b="1" i="1" dirty="0" err="1" smtClean="0"/>
              <a:t>mereka</a:t>
            </a:r>
            <a:r>
              <a:rPr lang="en-US" sz="2000" b="1" i="1" dirty="0" smtClean="0"/>
              <a:t> </a:t>
            </a:r>
            <a:r>
              <a:rPr lang="en-US" sz="2000" b="1" i="1" dirty="0" err="1" smtClean="0"/>
              <a:t>Telah</a:t>
            </a:r>
            <a:r>
              <a:rPr lang="en-US" sz="2000" b="1" i="1" dirty="0" smtClean="0"/>
              <a:t> </a:t>
            </a:r>
            <a:r>
              <a:rPr lang="en-US" sz="2000" b="1" i="1" dirty="0" err="1" smtClean="0"/>
              <a:t>kembali</a:t>
            </a:r>
            <a:r>
              <a:rPr lang="en-US" sz="2000" b="1" i="1" dirty="0" smtClean="0"/>
              <a:t> </a:t>
            </a:r>
            <a:r>
              <a:rPr lang="en-US" sz="2000" b="1" i="1" dirty="0" err="1" smtClean="0"/>
              <a:t>kepadanya</a:t>
            </a:r>
            <a:r>
              <a:rPr lang="en-US" sz="2000" b="1" i="1" dirty="0" smtClean="0"/>
              <a:t>, </a:t>
            </a:r>
            <a:r>
              <a:rPr lang="en-US" sz="2000" b="1" i="1" dirty="0" err="1" smtClean="0"/>
              <a:t>supaya</a:t>
            </a:r>
            <a:r>
              <a:rPr lang="en-US" sz="2000" b="1" i="1" dirty="0" smtClean="0"/>
              <a:t> </a:t>
            </a:r>
            <a:r>
              <a:rPr lang="en-US" sz="2000" b="1" i="1" dirty="0" err="1" smtClean="0"/>
              <a:t>mereka</a:t>
            </a:r>
            <a:r>
              <a:rPr lang="en-US" sz="2000" b="1" i="1" dirty="0" smtClean="0"/>
              <a:t> </a:t>
            </a:r>
            <a:r>
              <a:rPr lang="en-US" sz="2000" b="1" i="1" dirty="0" err="1" smtClean="0"/>
              <a:t>itu</a:t>
            </a:r>
            <a:r>
              <a:rPr lang="en-US" sz="2000" b="1" i="1" dirty="0" smtClean="0"/>
              <a:t> </a:t>
            </a:r>
            <a:r>
              <a:rPr lang="en-US" sz="2000" b="1" i="1" dirty="0" err="1" smtClean="0"/>
              <a:t>dapat</a:t>
            </a:r>
            <a:r>
              <a:rPr lang="en-US" sz="2000" b="1" i="1" dirty="0" smtClean="0"/>
              <a:t> </a:t>
            </a:r>
            <a:r>
              <a:rPr lang="en-US" sz="2000" b="1" i="1" dirty="0" err="1" smtClean="0"/>
              <a:t>menjaga</a:t>
            </a:r>
            <a:r>
              <a:rPr lang="en-US" sz="2000" b="1" i="1" dirty="0" smtClean="0"/>
              <a:t> </a:t>
            </a:r>
            <a:r>
              <a:rPr lang="en-US" sz="2000" b="1" i="1" dirty="0" err="1" smtClean="0"/>
              <a:t>dirinya</a:t>
            </a:r>
            <a:r>
              <a:rPr lang="en-US" sz="2000" b="1" i="1" dirty="0" smtClean="0"/>
              <a:t>.</a:t>
            </a:r>
            <a:endParaRPr lang="id-ID" sz="2000" b="1" i="1" dirty="0" smtClean="0"/>
          </a:p>
          <a:p>
            <a:pPr algn="ctr"/>
            <a:r>
              <a:rPr lang="en-US" sz="2000" b="1" i="1" dirty="0" smtClean="0"/>
              <a:t> ( QS At </a:t>
            </a:r>
            <a:r>
              <a:rPr lang="en-US" sz="2000" b="1" i="1" dirty="0" err="1" smtClean="0"/>
              <a:t>Taubah</a:t>
            </a:r>
            <a:r>
              <a:rPr lang="en-US" sz="2000" b="1" i="1" dirty="0" smtClean="0"/>
              <a:t> / 9 : 122 )</a:t>
            </a:r>
            <a:endParaRPr lang="id-ID" sz="2000" dirty="0" smtClean="0"/>
          </a:p>
          <a:p>
            <a:pPr algn="ctr"/>
            <a:endParaRPr lang="id-ID"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0" r="-100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57200"/>
            <a:ext cx="8382000" cy="1200329"/>
          </a:xfrm>
          <a:prstGeom prst="rect">
            <a:avLst/>
          </a:prstGeom>
          <a:noFill/>
        </p:spPr>
        <p:txBody>
          <a:bodyPr wrap="square" rtlCol="0">
            <a:spAutoFit/>
          </a:bodyPr>
          <a:lstStyle/>
          <a:p>
            <a:pPr marL="0" lvl="1" algn="ctr"/>
            <a:r>
              <a:rPr lang="id-ID" sz="3600" b="1" dirty="0" smtClean="0">
                <a:solidFill>
                  <a:srgbClr val="FFFF00"/>
                </a:solidFill>
                <a:effectLst>
                  <a:outerShdw blurRad="38100" dist="38100" dir="2700000" algn="tl">
                    <a:srgbClr val="000000">
                      <a:alpha val="43137"/>
                    </a:srgbClr>
                  </a:outerShdw>
                </a:effectLst>
              </a:rPr>
              <a:t>Peranan Negara dalam Pembangunan Pendidikan Nasional</a:t>
            </a:r>
            <a:endParaRPr lang="id-ID" sz="3200" dirty="0" smtClean="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57200" y="1981200"/>
            <a:ext cx="8382000" cy="3970318"/>
          </a:xfrm>
          <a:prstGeom prst="rect">
            <a:avLst/>
          </a:prstGeom>
          <a:noFill/>
        </p:spPr>
        <p:txBody>
          <a:bodyPr wrap="square" rtlCol="0">
            <a:spAutoFit/>
          </a:bodyPr>
          <a:lstStyle/>
          <a:p>
            <a:pPr algn="ctr"/>
            <a:r>
              <a:rPr lang="id-ID" sz="2800" b="1" dirty="0" smtClean="0">
                <a:effectLst>
                  <a:outerShdw blurRad="38100" dist="38100" dir="2700000" algn="tl">
                    <a:srgbClr val="000000">
                      <a:alpha val="43137"/>
                    </a:srgbClr>
                  </a:outerShdw>
                </a:effectLst>
              </a:rPr>
              <a:t>Peran negara tidak dapat dipisahkan dalam proses pendidikan. </a:t>
            </a:r>
          </a:p>
          <a:p>
            <a:pPr algn="ctr"/>
            <a:r>
              <a:rPr lang="id-ID" sz="2800" b="1" dirty="0" smtClean="0">
                <a:effectLst>
                  <a:outerShdw blurRad="38100" dist="38100" dir="2700000" algn="tl">
                    <a:srgbClr val="000000">
                      <a:alpha val="43137"/>
                    </a:srgbClr>
                  </a:outerShdw>
                </a:effectLst>
              </a:rPr>
              <a:t>Berbagai pakar pendidikan telah mengupas masalah ini sejak Plato maupun pakar – pakar pendidikan dalam kehidupan negara – negara modern. </a:t>
            </a:r>
          </a:p>
          <a:p>
            <a:pPr algn="ctr"/>
            <a:r>
              <a:rPr lang="id-ID" sz="2800" b="1" dirty="0" smtClean="0">
                <a:effectLst>
                  <a:outerShdw blurRad="38100" dist="38100" dir="2700000" algn="tl">
                    <a:srgbClr val="000000">
                      <a:alpha val="43137"/>
                    </a:srgbClr>
                  </a:outerShdw>
                </a:effectLst>
              </a:rPr>
              <a:t>Negara merupakan suatu unit berdasarkan kekuasaan. Dalam upaya untuk melestarikan kekuasaannya, negara telah menjadikan pendidikan sebagai sarana untuk mencapai tujuan tersebut.</a:t>
            </a:r>
            <a:endParaRPr lang="id-ID"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981200"/>
            <a:ext cx="8229600" cy="4401205"/>
          </a:xfrm>
          <a:prstGeom prst="rect">
            <a:avLst/>
          </a:prstGeom>
          <a:noFill/>
        </p:spPr>
        <p:txBody>
          <a:bodyPr wrap="square" rtlCol="0">
            <a:spAutoFit/>
          </a:bodyPr>
          <a:lstStyle/>
          <a:p>
            <a:pPr marL="342900" lvl="0" indent="-342900">
              <a:buFont typeface="+mj-lt"/>
              <a:buAutoNum type="arabicPeriod"/>
            </a:pPr>
            <a:r>
              <a:rPr lang="id-ID" sz="2800" b="1" dirty="0" smtClean="0">
                <a:effectLst>
                  <a:outerShdw blurRad="38100" dist="38100" dir="2700000" algn="tl">
                    <a:srgbClr val="000000">
                      <a:alpha val="43137"/>
                    </a:srgbClr>
                  </a:outerShdw>
                </a:effectLst>
              </a:rPr>
              <a:t>Si</a:t>
            </a:r>
            <a:r>
              <a:rPr lang="en-US" sz="2800" b="1" dirty="0" smtClean="0">
                <a:effectLst>
                  <a:outerShdw blurRad="38100" dist="38100" dir="2700000" algn="tl">
                    <a:srgbClr val="000000">
                      <a:alpha val="43137"/>
                    </a:srgbClr>
                  </a:outerShdw>
                </a:effectLst>
              </a:rPr>
              <a:t>stem </a:t>
            </a:r>
            <a:r>
              <a:rPr lang="en-US" sz="2800" b="1" dirty="0" err="1" smtClean="0">
                <a:effectLst>
                  <a:outerShdw blurRad="38100" dist="38100" dir="2700000" algn="tl">
                    <a:srgbClr val="000000">
                      <a:alpha val="43137"/>
                    </a:srgbClr>
                  </a:outerShdw>
                </a:effectLst>
              </a:rPr>
              <a:t>pendid</a:t>
            </a:r>
            <a:r>
              <a:rPr lang="id-ID" sz="2800" b="1" dirty="0" smtClean="0">
                <a:effectLst>
                  <a:outerShdw blurRad="38100" dist="38100" dir="2700000" algn="tl">
                    <a:srgbClr val="000000">
                      <a:alpha val="43137"/>
                    </a:srgbClr>
                  </a:outerShdw>
                </a:effectLst>
              </a:rPr>
              <a:t>i</a:t>
            </a:r>
            <a:r>
              <a:rPr lang="en-US" sz="2800" b="1" dirty="0" err="1" smtClean="0">
                <a:effectLst>
                  <a:outerShdw blurRad="38100" dist="38100" dir="2700000" algn="tl">
                    <a:srgbClr val="000000">
                      <a:alpha val="43137"/>
                    </a:srgbClr>
                  </a:outerShdw>
                </a:effectLst>
              </a:rPr>
              <a:t>kan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diatur</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secara</a:t>
            </a:r>
            <a:r>
              <a:rPr lang="en-US" sz="2800" b="1" dirty="0" smtClean="0">
                <a:effectLst>
                  <a:outerShdw blurRad="38100" dist="38100" dir="2700000" algn="tl">
                    <a:srgbClr val="000000">
                      <a:alpha val="43137"/>
                    </a:srgbClr>
                  </a:outerShdw>
                </a:effectLst>
              </a:rPr>
              <a:t> legal. </a:t>
            </a:r>
            <a:endParaRPr lang="id-ID" sz="2800" b="1" dirty="0" smtClean="0">
              <a:effectLst>
                <a:outerShdw blurRad="38100" dist="38100" dir="2700000" algn="tl">
                  <a:srgbClr val="000000">
                    <a:alpha val="43137"/>
                  </a:srgbClr>
                </a:outerShdw>
              </a:effectLst>
            </a:endParaRPr>
          </a:p>
          <a:p>
            <a:pPr marL="342900" lvl="0" indent="-342900">
              <a:buFont typeface="+mj-lt"/>
              <a:buAutoNum type="arabicPeriod"/>
            </a:pPr>
            <a:endParaRPr lang="id-ID" sz="2800" b="1" dirty="0" smtClean="0">
              <a:effectLst>
                <a:outerShdw blurRad="38100" dist="38100" dir="2700000" algn="tl">
                  <a:srgbClr val="000000">
                    <a:alpha val="43137"/>
                  </a:srgbClr>
                </a:outerShdw>
              </a:effectLst>
            </a:endParaRPr>
          </a:p>
          <a:p>
            <a:pPr marL="342900" lvl="0" indent="-342900">
              <a:buFont typeface="+mj-lt"/>
              <a:buAutoNum type="arabicPeriod"/>
            </a:pPr>
            <a:r>
              <a:rPr lang="id-ID" sz="2800" b="1" dirty="0" smtClean="0">
                <a:effectLst>
                  <a:outerShdw blurRad="38100" dist="38100" dir="2700000" algn="tl">
                    <a:srgbClr val="000000">
                      <a:alpha val="43137"/>
                    </a:srgbClr>
                  </a:outerShdw>
                </a:effectLst>
              </a:rPr>
              <a:t>Si</a:t>
            </a:r>
            <a:r>
              <a:rPr lang="en-US" sz="2800" b="1" dirty="0" smtClean="0">
                <a:effectLst>
                  <a:outerShdw blurRad="38100" dist="38100" dir="2700000" algn="tl">
                    <a:srgbClr val="000000">
                      <a:alpha val="43137"/>
                    </a:srgbClr>
                  </a:outerShdw>
                </a:effectLst>
              </a:rPr>
              <a:t>stem </a:t>
            </a:r>
            <a:r>
              <a:rPr lang="en-US" sz="2800" b="1" dirty="0" err="1" smtClean="0">
                <a:effectLst>
                  <a:outerShdw blurRad="38100" dist="38100" dir="2700000" algn="tl">
                    <a:srgbClr val="000000">
                      <a:alpha val="43137"/>
                    </a:srgbClr>
                  </a:outerShdw>
                </a:effectLst>
              </a:rPr>
              <a:t>pendidikan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dijalankan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sebagai</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birokrasi</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menekankan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ketaatan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pada</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aturan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objektivitas</a:t>
            </a:r>
            <a:r>
              <a:rPr lang="en-US" sz="2800" b="1" dirty="0" smtClean="0">
                <a:effectLst>
                  <a:outerShdw blurRad="38100" dist="38100" dir="2700000" algn="tl">
                    <a:srgbClr val="000000">
                      <a:alpha val="43137"/>
                    </a:srgbClr>
                  </a:outerShdw>
                </a:effectLst>
              </a:rPr>
              <a:t>. </a:t>
            </a:r>
            <a:endParaRPr lang="id-ID" sz="2800" b="1" dirty="0" smtClean="0">
              <a:effectLst>
                <a:outerShdw blurRad="38100" dist="38100" dir="2700000" algn="tl">
                  <a:srgbClr val="000000">
                    <a:alpha val="43137"/>
                  </a:srgbClr>
                </a:outerShdw>
              </a:effectLst>
            </a:endParaRPr>
          </a:p>
          <a:p>
            <a:pPr marL="342900" lvl="0" indent="-342900">
              <a:buFont typeface="+mj-lt"/>
              <a:buAutoNum type="arabicPeriod"/>
            </a:pPr>
            <a:endParaRPr lang="id-ID" sz="2800" b="1" dirty="0" smtClean="0">
              <a:effectLst>
                <a:outerShdw blurRad="38100" dist="38100" dir="2700000" algn="tl">
                  <a:srgbClr val="000000">
                    <a:alpha val="43137"/>
                  </a:srgbClr>
                </a:outerShdw>
              </a:effectLst>
            </a:endParaRPr>
          </a:p>
          <a:p>
            <a:pPr marL="342900" lvl="0" indent="-342900">
              <a:buFont typeface="+mj-lt"/>
              <a:buAutoNum type="arabicPeriod"/>
            </a:pPr>
            <a:r>
              <a:rPr lang="id-ID" sz="2800" b="1" dirty="0" smtClean="0">
                <a:effectLst>
                  <a:outerShdw blurRad="38100" dist="38100" dir="2700000" algn="tl">
                    <a:srgbClr val="000000">
                      <a:alpha val="43137"/>
                    </a:srgbClr>
                  </a:outerShdw>
                </a:effectLst>
              </a:rPr>
              <a:t>P</a:t>
            </a:r>
            <a:r>
              <a:rPr lang="en-US" sz="2800" b="1" dirty="0" err="1" smtClean="0">
                <a:effectLst>
                  <a:outerShdw blurRad="38100" dist="38100" dir="2700000" algn="tl">
                    <a:srgbClr val="000000">
                      <a:alpha val="43137"/>
                    </a:srgbClr>
                  </a:outerShdw>
                </a:effectLst>
              </a:rPr>
              <a:t>enerapan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wajib</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pendidikan</a:t>
            </a:r>
            <a:r>
              <a:rPr lang="en-US" sz="2800" b="1" dirty="0" smtClean="0">
                <a:effectLst>
                  <a:outerShdw blurRad="38100" dist="38100" dir="2700000" algn="tl">
                    <a:srgbClr val="000000">
                      <a:alpha val="43137"/>
                    </a:srgbClr>
                  </a:outerShdw>
                </a:effectLst>
              </a:rPr>
              <a:t> (compulsory education). </a:t>
            </a:r>
            <a:endParaRPr lang="id-ID" sz="2800" b="1" dirty="0" smtClean="0">
              <a:effectLst>
                <a:outerShdw blurRad="38100" dist="38100" dir="2700000" algn="tl">
                  <a:srgbClr val="000000">
                    <a:alpha val="43137"/>
                  </a:srgbClr>
                </a:outerShdw>
              </a:effectLst>
            </a:endParaRPr>
          </a:p>
          <a:p>
            <a:pPr marL="342900" lvl="0" indent="-342900">
              <a:buFont typeface="+mj-lt"/>
              <a:buAutoNum type="arabicPeriod"/>
            </a:pPr>
            <a:endParaRPr lang="id-ID" sz="2800" b="1" dirty="0" smtClean="0">
              <a:effectLst>
                <a:outerShdw blurRad="38100" dist="38100" dir="2700000" algn="tl">
                  <a:srgbClr val="000000">
                    <a:alpha val="43137"/>
                  </a:srgbClr>
                </a:outerShdw>
              </a:effectLst>
            </a:endParaRPr>
          </a:p>
          <a:p>
            <a:pPr marL="342900" lvl="0" indent="-342900">
              <a:buFont typeface="+mj-lt"/>
              <a:buAutoNum type="arabicPeriod"/>
            </a:pPr>
            <a:r>
              <a:rPr lang="id-ID" sz="2800" b="1" dirty="0" smtClean="0">
                <a:effectLst>
                  <a:outerShdw blurRad="38100" dist="38100" dir="2700000" algn="tl">
                    <a:srgbClr val="000000">
                      <a:alpha val="43137"/>
                    </a:srgbClr>
                  </a:outerShdw>
                </a:effectLst>
              </a:rPr>
              <a:t>R</a:t>
            </a:r>
            <a:r>
              <a:rPr lang="en-US" sz="2800" b="1" dirty="0" err="1" smtClean="0">
                <a:effectLst>
                  <a:outerShdw blurRad="38100" dist="38100" dir="2700000" algn="tl">
                    <a:srgbClr val="000000">
                      <a:alpha val="43137"/>
                    </a:srgbClr>
                  </a:outerShdw>
                </a:effectLst>
              </a:rPr>
              <a:t>eproduksi</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politik</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ekonomi</a:t>
            </a:r>
            <a:r>
              <a:rPr lang="en-US" sz="2800" b="1" dirty="0" smtClean="0">
                <a:effectLst>
                  <a:outerShdw blurRad="38100" dist="38100" dir="2700000" algn="tl">
                    <a:srgbClr val="000000">
                      <a:alpha val="43137"/>
                    </a:srgbClr>
                  </a:outerShdw>
                </a:effectLst>
              </a:rPr>
              <a:t> yang </a:t>
            </a:r>
            <a:r>
              <a:rPr lang="en-US" sz="2800" b="1" dirty="0" err="1" smtClean="0">
                <a:effectLst>
                  <a:outerShdw blurRad="38100" dist="38100" dir="2700000" algn="tl">
                    <a:srgbClr val="000000">
                      <a:alpha val="43137"/>
                    </a:srgbClr>
                  </a:outerShdw>
                </a:effectLst>
              </a:rPr>
              <a:t>berlangsung</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disekolah</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berlangsung</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dalam</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konteks</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tertentu</a:t>
            </a:r>
            <a:r>
              <a:rPr lang="en-US" sz="2800" b="1" dirty="0" smtClean="0">
                <a:effectLst>
                  <a:outerShdw blurRad="38100" dist="38100" dir="2700000" algn="tl">
                    <a:srgbClr val="000000">
                      <a:alpha val="43137"/>
                    </a:srgbClr>
                  </a:outerShdw>
                </a:effectLst>
              </a:rPr>
              <a:t>. </a:t>
            </a:r>
            <a:endParaRPr lang="id-ID" sz="2800" b="1" dirty="0" smtClean="0">
              <a:effectLst>
                <a:outerShdw blurRad="38100" dist="38100" dir="2700000" algn="tl">
                  <a:srgbClr val="000000">
                    <a:alpha val="43137"/>
                  </a:srgbClr>
                </a:outerShdw>
              </a:effectLst>
            </a:endParaRPr>
          </a:p>
        </p:txBody>
      </p:sp>
      <p:sp>
        <p:nvSpPr>
          <p:cNvPr id="3" name="TextBox 2"/>
          <p:cNvSpPr txBox="1"/>
          <p:nvPr/>
        </p:nvSpPr>
        <p:spPr>
          <a:xfrm>
            <a:off x="304800" y="381000"/>
            <a:ext cx="8458200" cy="1384995"/>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Menurut</a:t>
            </a:r>
            <a:r>
              <a:rPr lang="en-US" sz="2800" b="1" dirty="0" smtClean="0">
                <a:effectLst>
                  <a:outerShdw blurRad="38100" dist="38100" dir="2700000" algn="tl">
                    <a:srgbClr val="000000">
                      <a:alpha val="43137"/>
                    </a:srgbClr>
                  </a:outerShdw>
                </a:effectLst>
              </a:rPr>
              <a:t> Dale (1989: 39 - 43), </a:t>
            </a:r>
            <a:r>
              <a:rPr lang="id-ID" sz="2800" b="1" dirty="0" smtClean="0">
                <a:effectLst>
                  <a:outerShdw blurRad="38100" dist="38100" dir="2700000" algn="tl">
                    <a:srgbClr val="000000">
                      <a:alpha val="43137"/>
                    </a:srgbClr>
                  </a:outerShdw>
                </a:effectLst>
              </a:rPr>
              <a:t>k</a:t>
            </a:r>
            <a:r>
              <a:rPr lang="en-US" sz="2800" b="1" dirty="0" err="1" smtClean="0">
                <a:effectLst>
                  <a:outerShdw blurRad="38100" dist="38100" dir="2700000" algn="tl">
                    <a:srgbClr val="000000">
                      <a:alpha val="43137"/>
                    </a:srgbClr>
                  </a:outerShdw>
                </a:effectLst>
              </a:rPr>
              <a:t>ontrol</a:t>
            </a:r>
            <a:r>
              <a:rPr lang="en-US" sz="2800" b="1" dirty="0" smtClean="0">
                <a:effectLst>
                  <a:outerShdw blurRad="38100" dist="38100" dir="2700000" algn="tl">
                    <a:srgbClr val="000000">
                      <a:alpha val="43137"/>
                    </a:srgbClr>
                  </a:outerShdw>
                </a:effectLst>
              </a:rPr>
              <a:t> Negara </a:t>
            </a:r>
            <a:r>
              <a:rPr lang="en-US" sz="2800" b="1" dirty="0" err="1" smtClean="0">
                <a:effectLst>
                  <a:outerShdw blurRad="38100" dist="38100" dir="2700000" algn="tl">
                    <a:srgbClr val="000000">
                      <a:alpha val="43137"/>
                    </a:srgbClr>
                  </a:outerShdw>
                </a:effectLst>
              </a:rPr>
              <a:t>terhadap</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pendidikan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umu</a:t>
            </a:r>
            <a:r>
              <a:rPr lang="id-ID" sz="2800" b="1" dirty="0" smtClean="0">
                <a:effectLst>
                  <a:outerShdw blurRad="38100" dist="38100" dir="2700000" algn="tl">
                    <a:srgbClr val="000000">
                      <a:alpha val="43137"/>
                    </a:srgbClr>
                  </a:outerShdw>
                </a:effectLst>
              </a:rPr>
              <a:t>m</a:t>
            </a:r>
            <a:r>
              <a:rPr lang="en-US" sz="2800" b="1" dirty="0" err="1" smtClean="0">
                <a:effectLst>
                  <a:outerShdw blurRad="38100" dist="38100" dir="2700000" algn="tl">
                    <a:srgbClr val="000000">
                      <a:alpha val="43137"/>
                    </a:srgbClr>
                  </a:outerShdw>
                </a:effectLst>
              </a:rPr>
              <a:t>nya</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dilakukan</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melalui</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empat</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cara</a:t>
            </a:r>
            <a:endParaRPr lang="id-ID" sz="2800" b="1" dirty="0" smtClean="0">
              <a:effectLst>
                <a:outerShdw blurRad="38100" dist="38100" dir="2700000" algn="tl">
                  <a:srgbClr val="000000">
                    <a:alpha val="43137"/>
                  </a:srgbClr>
                </a:outerShdw>
              </a:effectLst>
            </a:endParaRPr>
          </a:p>
          <a:p>
            <a:pPr algn="ctr"/>
            <a:endParaRPr lang="id-ID"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533400"/>
            <a:ext cx="8001000" cy="707886"/>
          </a:xfrm>
          <a:prstGeom prst="rect">
            <a:avLst/>
          </a:prstGeom>
          <a:noFill/>
        </p:spPr>
        <p:txBody>
          <a:bodyPr wrap="square" rtlCol="0">
            <a:spAutoFit/>
          </a:bodyPr>
          <a:lstStyle/>
          <a:p>
            <a:pPr marL="0" lvl="1" algn="ctr"/>
            <a:r>
              <a:rPr lang="id-ID" sz="4000" b="1" dirty="0" smtClean="0"/>
              <a:t>Kekuasaan dan Pendidikan Nasional</a:t>
            </a:r>
            <a:endParaRPr lang="id-ID" sz="3600" dirty="0" smtClean="0"/>
          </a:p>
        </p:txBody>
      </p:sp>
      <p:sp>
        <p:nvSpPr>
          <p:cNvPr id="3" name="TextBox 2"/>
          <p:cNvSpPr txBox="1"/>
          <p:nvPr/>
        </p:nvSpPr>
        <p:spPr>
          <a:xfrm>
            <a:off x="381000" y="1905000"/>
            <a:ext cx="8458200" cy="3539430"/>
          </a:xfrm>
          <a:prstGeom prst="rect">
            <a:avLst/>
          </a:prstGeom>
          <a:noFill/>
        </p:spPr>
        <p:txBody>
          <a:bodyPr wrap="square" rtlCol="0">
            <a:spAutoFit/>
          </a:bodyPr>
          <a:lstStyle/>
          <a:p>
            <a:pPr algn="ctr"/>
            <a:r>
              <a:rPr lang="id-ID" sz="3200" dirty="0" err="1" smtClean="0"/>
              <a:t>M</a:t>
            </a:r>
            <a:r>
              <a:rPr lang="en-US" sz="3200" dirty="0" err="1" smtClean="0"/>
              <a:t>asalah</a:t>
            </a:r>
            <a:r>
              <a:rPr lang="en-US" sz="3200" dirty="0" smtClean="0"/>
              <a:t> </a:t>
            </a:r>
            <a:r>
              <a:rPr lang="en-US" sz="3200" dirty="0" err="1" smtClean="0"/>
              <a:t>kekuasaan</a:t>
            </a:r>
            <a:r>
              <a:rPr lang="en-US" sz="3200" dirty="0" smtClean="0"/>
              <a:t>, </a:t>
            </a:r>
            <a:r>
              <a:rPr lang="en-US" sz="3200" dirty="0" err="1" smtClean="0"/>
              <a:t>pendidikan</a:t>
            </a:r>
            <a:r>
              <a:rPr lang="en-US" sz="3200" dirty="0" smtClean="0"/>
              <a:t>, </a:t>
            </a:r>
            <a:r>
              <a:rPr lang="en-US" sz="3200" dirty="0" err="1" smtClean="0"/>
              <a:t>dan</a:t>
            </a:r>
            <a:r>
              <a:rPr lang="en-US" sz="3200" dirty="0" smtClean="0"/>
              <a:t> </a:t>
            </a:r>
            <a:r>
              <a:rPr lang="en-US" sz="3200" dirty="0" err="1" smtClean="0"/>
              <a:t>studi</a:t>
            </a:r>
            <a:r>
              <a:rPr lang="en-US" sz="3200" dirty="0" smtClean="0"/>
              <a:t> </a:t>
            </a:r>
            <a:r>
              <a:rPr lang="id-ID" sz="3200" dirty="0" smtClean="0"/>
              <a:t>k</a:t>
            </a:r>
            <a:r>
              <a:rPr lang="en-US" sz="3200" dirty="0" err="1" smtClean="0"/>
              <a:t>ultural</a:t>
            </a:r>
            <a:r>
              <a:rPr lang="en-US" sz="3200" dirty="0" smtClean="0"/>
              <a:t> </a:t>
            </a:r>
            <a:r>
              <a:rPr lang="en-US" sz="3200" dirty="0" err="1" smtClean="0"/>
              <a:t>mempunyai</a:t>
            </a:r>
            <a:r>
              <a:rPr lang="en-US" sz="3200" dirty="0" smtClean="0"/>
              <a:t> </a:t>
            </a:r>
            <a:r>
              <a:rPr lang="en-US" sz="3200" dirty="0" err="1" smtClean="0"/>
              <a:t>bidang</a:t>
            </a:r>
            <a:r>
              <a:rPr lang="en-US" sz="3200" dirty="0" smtClean="0"/>
              <a:t> </a:t>
            </a:r>
            <a:r>
              <a:rPr lang="en-US" sz="3200" dirty="0" err="1" smtClean="0"/>
              <a:t>garapan</a:t>
            </a:r>
            <a:r>
              <a:rPr lang="en-US" sz="3200" dirty="0" smtClean="0"/>
              <a:t> yang </a:t>
            </a:r>
            <a:r>
              <a:rPr lang="en-US" sz="3200" dirty="0" err="1" smtClean="0"/>
              <a:t>bersamaan</a:t>
            </a:r>
            <a:r>
              <a:rPr lang="en-US" sz="3200" dirty="0" smtClean="0"/>
              <a:t>. </a:t>
            </a:r>
            <a:endParaRPr lang="id-ID" sz="3200" dirty="0" smtClean="0"/>
          </a:p>
          <a:p>
            <a:pPr algn="ctr"/>
            <a:r>
              <a:rPr lang="id-ID" sz="3200" dirty="0" smtClean="0"/>
              <a:t>P</a:t>
            </a:r>
            <a:r>
              <a:rPr lang="en-US" sz="3200" dirty="0" err="1" smtClean="0"/>
              <a:t>endidikan</a:t>
            </a:r>
            <a:r>
              <a:rPr lang="en-US" sz="3200" dirty="0" smtClean="0"/>
              <a:t> </a:t>
            </a:r>
            <a:r>
              <a:rPr lang="en-US" sz="3200" dirty="0" err="1" smtClean="0"/>
              <a:t>adalah</a:t>
            </a:r>
            <a:r>
              <a:rPr lang="en-US" sz="3200" dirty="0" smtClean="0"/>
              <a:t> </a:t>
            </a:r>
            <a:r>
              <a:rPr lang="en-US" sz="3200" dirty="0" err="1" smtClean="0"/>
              <a:t>suatu</a:t>
            </a:r>
            <a:r>
              <a:rPr lang="en-US" sz="3200" dirty="0" smtClean="0"/>
              <a:t> </a:t>
            </a:r>
            <a:r>
              <a:rPr lang="en-US" sz="3200" dirty="0" err="1" smtClean="0"/>
              <a:t>ilmu</a:t>
            </a:r>
            <a:r>
              <a:rPr lang="en-US" sz="3200" dirty="0" smtClean="0"/>
              <a:t> </a:t>
            </a:r>
            <a:r>
              <a:rPr lang="en-US" sz="3200" dirty="0" err="1" smtClean="0"/>
              <a:t>praktis</a:t>
            </a:r>
            <a:r>
              <a:rPr lang="en-US" sz="3200" dirty="0" smtClean="0"/>
              <a:t> yang </a:t>
            </a:r>
            <a:r>
              <a:rPr lang="en-US" sz="3200" dirty="0" err="1" smtClean="0"/>
              <a:t>di</a:t>
            </a:r>
            <a:r>
              <a:rPr lang="en-US" sz="3200" dirty="0" smtClean="0"/>
              <a:t> </a:t>
            </a:r>
            <a:r>
              <a:rPr lang="en-US" sz="3200" dirty="0" err="1" smtClean="0"/>
              <a:t>arahak</a:t>
            </a:r>
            <a:r>
              <a:rPr lang="id-ID" sz="3200" dirty="0" smtClean="0"/>
              <a:t>a</a:t>
            </a:r>
            <a:r>
              <a:rPr lang="en-US" sz="3200" dirty="0" smtClean="0"/>
              <a:t>n </a:t>
            </a:r>
            <a:r>
              <a:rPr lang="en-US" sz="3200" dirty="0" err="1" smtClean="0"/>
              <a:t>kepada</a:t>
            </a:r>
            <a:r>
              <a:rPr lang="en-US" sz="3200" dirty="0" smtClean="0"/>
              <a:t> </a:t>
            </a:r>
            <a:r>
              <a:rPr lang="en-US" sz="3200" dirty="0" err="1" smtClean="0"/>
              <a:t>suatu</a:t>
            </a:r>
            <a:r>
              <a:rPr lang="en-US" sz="3200" dirty="0" smtClean="0"/>
              <a:t> </a:t>
            </a:r>
            <a:r>
              <a:rPr lang="en-US" sz="3200" dirty="0" err="1" smtClean="0"/>
              <a:t>refleksi</a:t>
            </a:r>
            <a:r>
              <a:rPr lang="en-US" sz="3200" dirty="0" smtClean="0"/>
              <a:t> </a:t>
            </a:r>
            <a:r>
              <a:rPr lang="en-US" sz="3200" dirty="0" err="1" smtClean="0"/>
              <a:t>untuk</a:t>
            </a:r>
            <a:r>
              <a:rPr lang="en-US" sz="3200" dirty="0" smtClean="0"/>
              <a:t> </a:t>
            </a:r>
            <a:r>
              <a:rPr lang="en-US" sz="3200" dirty="0" err="1" smtClean="0"/>
              <a:t>mengubah</a:t>
            </a:r>
            <a:r>
              <a:rPr lang="en-US" sz="3200" dirty="0" smtClean="0"/>
              <a:t> </a:t>
            </a:r>
            <a:r>
              <a:rPr lang="en-US" sz="3200" dirty="0" err="1" smtClean="0"/>
              <a:t>praktis</a:t>
            </a:r>
            <a:r>
              <a:rPr lang="en-US" sz="3200" dirty="0" smtClean="0"/>
              <a:t> </a:t>
            </a:r>
            <a:r>
              <a:rPr lang="en-US" sz="3200" dirty="0" err="1" smtClean="0"/>
              <a:t>pendidikan</a:t>
            </a:r>
            <a:r>
              <a:rPr lang="en-US" sz="3200" dirty="0" smtClean="0"/>
              <a:t> </a:t>
            </a:r>
            <a:r>
              <a:rPr lang="en-US" sz="3200" dirty="0" err="1" smtClean="0"/>
              <a:t>menuju</a:t>
            </a:r>
            <a:r>
              <a:rPr lang="en-US" sz="3200" dirty="0" smtClean="0"/>
              <a:t> </a:t>
            </a:r>
            <a:r>
              <a:rPr lang="en-US" sz="3200" dirty="0" err="1" smtClean="0"/>
              <a:t>pada</a:t>
            </a:r>
            <a:r>
              <a:rPr lang="en-US" sz="3200" dirty="0" smtClean="0"/>
              <a:t> </a:t>
            </a:r>
            <a:r>
              <a:rPr lang="en-US" sz="3200" dirty="0" err="1" smtClean="0"/>
              <a:t>transformasi</a:t>
            </a:r>
            <a:r>
              <a:rPr lang="en-US" sz="3200" dirty="0" smtClean="0"/>
              <a:t> </a:t>
            </a:r>
            <a:r>
              <a:rPr lang="en-US" sz="3200" dirty="0" err="1" smtClean="0"/>
              <a:t>kehidupan</a:t>
            </a:r>
            <a:r>
              <a:rPr lang="en-US" sz="3200" dirty="0" smtClean="0"/>
              <a:t> </a:t>
            </a:r>
            <a:r>
              <a:rPr lang="en-US" sz="3200" dirty="0" err="1" smtClean="0"/>
              <a:t>bersama</a:t>
            </a:r>
            <a:r>
              <a:rPr lang="en-US" sz="3200" dirty="0" smtClean="0"/>
              <a:t> yang </a:t>
            </a:r>
            <a:r>
              <a:rPr lang="en-US" sz="3200" dirty="0" err="1" smtClean="0"/>
              <a:t>lebih</a:t>
            </a:r>
            <a:r>
              <a:rPr lang="en-US" sz="3200" dirty="0" smtClean="0"/>
              <a:t> </a:t>
            </a:r>
            <a:r>
              <a:rPr lang="en-US" sz="3200" dirty="0" err="1" smtClean="0"/>
              <a:t>maju</a:t>
            </a:r>
            <a:r>
              <a:rPr lang="en-US" sz="3200" dirty="0" smtClean="0"/>
              <a:t>.</a:t>
            </a:r>
            <a:endParaRPr lang="id-ID" sz="3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533400"/>
            <a:ext cx="8001000" cy="707886"/>
          </a:xfrm>
          <a:prstGeom prst="rect">
            <a:avLst/>
          </a:prstGeom>
          <a:noFill/>
        </p:spPr>
        <p:txBody>
          <a:bodyPr wrap="square" rtlCol="0">
            <a:spAutoFit/>
          </a:bodyPr>
          <a:lstStyle/>
          <a:p>
            <a:pPr marL="0" lvl="1" algn="ctr"/>
            <a:r>
              <a:rPr lang="id-ID" sz="4000" b="1" dirty="0" smtClean="0"/>
              <a:t>Kekuasaan dan Pendidikan Nasional</a:t>
            </a:r>
            <a:endParaRPr lang="id-ID" sz="3600" dirty="0" smtClean="0"/>
          </a:p>
        </p:txBody>
      </p:sp>
      <p:sp>
        <p:nvSpPr>
          <p:cNvPr id="3" name="TextBox 2"/>
          <p:cNvSpPr txBox="1"/>
          <p:nvPr/>
        </p:nvSpPr>
        <p:spPr>
          <a:xfrm>
            <a:off x="457200" y="1752600"/>
            <a:ext cx="8305800" cy="3970318"/>
          </a:xfrm>
          <a:prstGeom prst="rect">
            <a:avLst/>
          </a:prstGeom>
          <a:noFill/>
        </p:spPr>
        <p:txBody>
          <a:bodyPr wrap="square" rtlCol="0">
            <a:spAutoFit/>
          </a:bodyPr>
          <a:lstStyle/>
          <a:p>
            <a:pPr algn="ctr"/>
            <a:r>
              <a:rPr lang="en-US" sz="2800" b="1" dirty="0" smtClean="0"/>
              <a:t>Dari </a:t>
            </a:r>
            <a:r>
              <a:rPr lang="en-US" sz="2800" b="1" dirty="0" err="1" smtClean="0"/>
              <a:t>Penglihatan</a:t>
            </a:r>
            <a:r>
              <a:rPr lang="en-US" sz="2800" b="1" dirty="0" smtClean="0"/>
              <a:t> </a:t>
            </a:r>
            <a:r>
              <a:rPr lang="en-US" sz="2800" b="1" dirty="0" err="1" smtClean="0"/>
              <a:t>kita</a:t>
            </a:r>
            <a:r>
              <a:rPr lang="en-US" sz="2800" b="1" dirty="0" smtClean="0"/>
              <a:t> </a:t>
            </a:r>
            <a:r>
              <a:rPr lang="en-US" sz="2800" b="1" dirty="0" err="1" smtClean="0"/>
              <a:t>secara</a:t>
            </a:r>
            <a:r>
              <a:rPr lang="en-US" sz="2800" b="1" dirty="0" smtClean="0"/>
              <a:t> </a:t>
            </a:r>
            <a:r>
              <a:rPr lang="en-US" sz="2800" b="1" dirty="0" err="1" smtClean="0"/>
              <a:t>menyeluruh</a:t>
            </a:r>
            <a:r>
              <a:rPr lang="en-US" sz="2800" b="1" dirty="0" smtClean="0"/>
              <a:t> </a:t>
            </a:r>
            <a:r>
              <a:rPr lang="en-US" sz="2800" b="1" dirty="0" err="1" smtClean="0"/>
              <a:t>mengenai</a:t>
            </a:r>
            <a:r>
              <a:rPr lang="en-US" sz="2800" b="1" dirty="0" smtClean="0"/>
              <a:t> </a:t>
            </a:r>
            <a:r>
              <a:rPr lang="en-US" sz="2800" b="1" dirty="0" err="1" smtClean="0"/>
              <a:t>proses</a:t>
            </a:r>
            <a:r>
              <a:rPr lang="en-US" sz="2800" b="1" dirty="0" smtClean="0"/>
              <a:t> </a:t>
            </a:r>
            <a:r>
              <a:rPr lang="en-US" sz="2800" b="1" dirty="0" err="1" smtClean="0"/>
              <a:t>pendidikan</a:t>
            </a:r>
            <a:r>
              <a:rPr lang="en-US" sz="2800" b="1" dirty="0" smtClean="0"/>
              <a:t> </a:t>
            </a:r>
            <a:r>
              <a:rPr lang="en-US" sz="2800" b="1" dirty="0" err="1" smtClean="0"/>
              <a:t>dalam</a:t>
            </a:r>
            <a:r>
              <a:rPr lang="en-US" sz="2800" b="1" dirty="0" smtClean="0"/>
              <a:t> </a:t>
            </a:r>
            <a:r>
              <a:rPr lang="en-US" sz="2800" b="1" dirty="0" err="1" smtClean="0"/>
              <a:t>arti</a:t>
            </a:r>
            <a:r>
              <a:rPr lang="en-US" sz="2800" b="1" dirty="0" smtClean="0"/>
              <a:t> </a:t>
            </a:r>
            <a:r>
              <a:rPr lang="en-US" sz="2800" b="1" dirty="0" err="1" smtClean="0"/>
              <a:t>luas</a:t>
            </a:r>
            <a:r>
              <a:rPr lang="en-US" sz="2800" b="1" dirty="0" smtClean="0"/>
              <a:t> </a:t>
            </a:r>
            <a:r>
              <a:rPr lang="en-US" sz="2800" b="1" dirty="0" err="1" smtClean="0"/>
              <a:t>ternyata</a:t>
            </a:r>
            <a:r>
              <a:rPr lang="en-US" sz="2800" b="1" dirty="0" smtClean="0"/>
              <a:t> </a:t>
            </a:r>
            <a:r>
              <a:rPr lang="en-US" sz="2800" b="1" dirty="0" err="1" smtClean="0"/>
              <a:t>terdapat</a:t>
            </a:r>
            <a:r>
              <a:rPr lang="en-US" sz="2800" b="1" dirty="0" smtClean="0"/>
              <a:t> </a:t>
            </a:r>
            <a:r>
              <a:rPr lang="en-US" sz="2800" b="1" dirty="0" err="1" smtClean="0"/>
              <a:t>suatu</a:t>
            </a:r>
            <a:r>
              <a:rPr lang="en-US" sz="2800" b="1" dirty="0" smtClean="0"/>
              <a:t> </a:t>
            </a:r>
            <a:r>
              <a:rPr lang="en-US" sz="2800" b="1" dirty="0" err="1" smtClean="0"/>
              <a:t>kekuatan</a:t>
            </a:r>
            <a:r>
              <a:rPr lang="en-US" sz="2800" b="1" dirty="0" smtClean="0"/>
              <a:t> yang men</a:t>
            </a:r>
            <a:r>
              <a:rPr lang="id-ID" sz="2800" b="1" dirty="0" smtClean="0"/>
              <a:t>e</a:t>
            </a:r>
            <a:r>
              <a:rPr lang="en-US" sz="2800" b="1" dirty="0" smtClean="0"/>
              <a:t>g</a:t>
            </a:r>
            <a:r>
              <a:rPr lang="id-ID" sz="2800" b="1" dirty="0" smtClean="0"/>
              <a:t>a</a:t>
            </a:r>
            <a:r>
              <a:rPr lang="en-US" sz="2800" b="1" dirty="0" err="1" smtClean="0"/>
              <a:t>kkan</a:t>
            </a:r>
            <a:r>
              <a:rPr lang="en-US" sz="2800" b="1" dirty="0" smtClean="0"/>
              <a:t> </a:t>
            </a:r>
            <a:r>
              <a:rPr lang="en-US" sz="2800" b="1" dirty="0" err="1" smtClean="0"/>
              <a:t>kebutuhan</a:t>
            </a:r>
            <a:r>
              <a:rPr lang="en-US" sz="2800" b="1" dirty="0" smtClean="0"/>
              <a:t> yang </a:t>
            </a:r>
            <a:r>
              <a:rPr lang="en-US" sz="2800" b="1" dirty="0" err="1" smtClean="0"/>
              <a:t>diminta</a:t>
            </a:r>
            <a:r>
              <a:rPr lang="en-US" sz="2800" b="1" dirty="0" smtClean="0"/>
              <a:t> </a:t>
            </a:r>
            <a:r>
              <a:rPr lang="en-US" sz="2800" b="1" dirty="0" err="1" smtClean="0"/>
              <a:t>oleh</a:t>
            </a:r>
            <a:r>
              <a:rPr lang="en-US" sz="2800" b="1" dirty="0" smtClean="0"/>
              <a:t> </a:t>
            </a:r>
            <a:r>
              <a:rPr lang="en-US" sz="2800" b="1" dirty="0" err="1" smtClean="0"/>
              <a:t>masyarakat</a:t>
            </a:r>
            <a:r>
              <a:rPr lang="en-US" sz="2800" b="1" dirty="0" smtClean="0"/>
              <a:t> </a:t>
            </a:r>
            <a:r>
              <a:rPr lang="en-US" sz="2800" b="1" dirty="0" err="1" smtClean="0"/>
              <a:t>guna</a:t>
            </a:r>
            <a:r>
              <a:rPr lang="en-US" sz="2800" b="1" dirty="0" smtClean="0"/>
              <a:t> </a:t>
            </a:r>
            <a:r>
              <a:rPr lang="en-US" sz="2800" b="1" dirty="0" err="1" smtClean="0"/>
              <a:t>peningatan</a:t>
            </a:r>
            <a:r>
              <a:rPr lang="en-US" sz="2800" b="1" dirty="0" smtClean="0"/>
              <a:t> </a:t>
            </a:r>
            <a:r>
              <a:rPr lang="en-US" sz="2800" b="1" dirty="0" err="1" smtClean="0"/>
              <a:t>taraf</a:t>
            </a:r>
            <a:r>
              <a:rPr lang="en-US" sz="2800" b="1" dirty="0" smtClean="0"/>
              <a:t> </a:t>
            </a:r>
            <a:r>
              <a:rPr lang="en-US" sz="2800" b="1" dirty="0" err="1" smtClean="0"/>
              <a:t>hidupnya</a:t>
            </a:r>
            <a:r>
              <a:rPr lang="en-US" sz="2800" b="1" dirty="0" smtClean="0"/>
              <a:t>. </a:t>
            </a:r>
            <a:endParaRPr lang="id-ID" sz="2800" b="1" dirty="0" smtClean="0"/>
          </a:p>
          <a:p>
            <a:pPr algn="ctr"/>
            <a:r>
              <a:rPr lang="en-US" sz="2800" b="1" dirty="0" err="1" smtClean="0"/>
              <a:t>Tidak</a:t>
            </a:r>
            <a:r>
              <a:rPr lang="en-US" sz="2800" b="1" dirty="0" smtClean="0"/>
              <a:t> </a:t>
            </a:r>
            <a:r>
              <a:rPr lang="en-US" sz="2800" b="1" dirty="0" err="1" smtClean="0"/>
              <a:t>jarang</a:t>
            </a:r>
            <a:r>
              <a:rPr lang="en-US" sz="2800" b="1" dirty="0" smtClean="0"/>
              <a:t>, </a:t>
            </a:r>
            <a:r>
              <a:rPr lang="en-US" sz="2800" b="1" dirty="0" err="1" smtClean="0"/>
              <a:t>kekuasaan</a:t>
            </a:r>
            <a:r>
              <a:rPr lang="en-US" sz="2800" b="1" dirty="0" smtClean="0"/>
              <a:t> </a:t>
            </a:r>
            <a:r>
              <a:rPr lang="en-US" sz="2800" b="1" dirty="0" err="1" smtClean="0"/>
              <a:t>menyusupi</a:t>
            </a:r>
            <a:r>
              <a:rPr lang="en-US" sz="2800" b="1" dirty="0" smtClean="0"/>
              <a:t> </a:t>
            </a:r>
            <a:r>
              <a:rPr lang="en-US" sz="2800" b="1" dirty="0" err="1" smtClean="0"/>
              <a:t>kegiatan-kegiatan</a:t>
            </a:r>
            <a:r>
              <a:rPr lang="en-US" sz="2800" b="1" dirty="0" smtClean="0"/>
              <a:t> </a:t>
            </a:r>
            <a:r>
              <a:rPr lang="en-US" sz="2800" b="1" dirty="0" err="1" smtClean="0"/>
              <a:t>pendidikan</a:t>
            </a:r>
            <a:r>
              <a:rPr lang="en-US" sz="2800" b="1" dirty="0" smtClean="0"/>
              <a:t> </a:t>
            </a:r>
            <a:r>
              <a:rPr lang="en-US" sz="2800" b="1" dirty="0" err="1" smtClean="0"/>
              <a:t>dalam</a:t>
            </a:r>
            <a:r>
              <a:rPr lang="en-US" sz="2800" b="1" dirty="0" smtClean="0"/>
              <a:t> </a:t>
            </a:r>
            <a:r>
              <a:rPr lang="en-US" sz="2800" b="1" dirty="0" err="1" smtClean="0"/>
              <a:t>berbagai</a:t>
            </a:r>
            <a:r>
              <a:rPr lang="en-US" sz="2800" b="1" dirty="0" smtClean="0"/>
              <a:t> </a:t>
            </a:r>
            <a:r>
              <a:rPr lang="en-US" sz="2800" b="1" dirty="0" err="1" smtClean="0"/>
              <a:t>bentuknya</a:t>
            </a:r>
            <a:r>
              <a:rPr lang="en-US" sz="2800" b="1" dirty="0" smtClean="0"/>
              <a:t>. </a:t>
            </a:r>
            <a:r>
              <a:rPr lang="en-US" sz="2800" b="1" dirty="0" err="1" smtClean="0"/>
              <a:t>Kekuasan</a:t>
            </a:r>
            <a:r>
              <a:rPr lang="en-US" sz="2800" b="1" dirty="0" smtClean="0"/>
              <a:t> </a:t>
            </a:r>
            <a:r>
              <a:rPr lang="en-US" sz="2800" b="1" dirty="0" err="1" smtClean="0"/>
              <a:t>tersebut</a:t>
            </a:r>
            <a:r>
              <a:rPr lang="en-US" sz="2800" b="1" dirty="0" smtClean="0"/>
              <a:t> </a:t>
            </a:r>
            <a:r>
              <a:rPr lang="en-US" sz="2800" b="1" dirty="0" err="1" smtClean="0"/>
              <a:t>dapat</a:t>
            </a:r>
            <a:r>
              <a:rPr lang="en-US" sz="2800" b="1" dirty="0" smtClean="0"/>
              <a:t> </a:t>
            </a:r>
            <a:r>
              <a:rPr lang="en-US" sz="2800" b="1" dirty="0" err="1" smtClean="0"/>
              <a:t>berwujud</a:t>
            </a:r>
            <a:r>
              <a:rPr lang="en-US" sz="2800" b="1" dirty="0" smtClean="0"/>
              <a:t> </a:t>
            </a:r>
            <a:r>
              <a:rPr lang="en-US" sz="2800" b="1" dirty="0" err="1" smtClean="0"/>
              <a:t>objektif</a:t>
            </a:r>
            <a:r>
              <a:rPr lang="en-US" sz="2800" b="1" dirty="0" smtClean="0"/>
              <a:t> </a:t>
            </a:r>
            <a:r>
              <a:rPr lang="en-US" sz="2800" b="1" dirty="0" err="1" smtClean="0"/>
              <a:t>atau</a:t>
            </a:r>
            <a:r>
              <a:rPr lang="en-US" sz="2800" b="1" dirty="0" smtClean="0"/>
              <a:t> </a:t>
            </a:r>
            <a:r>
              <a:rPr lang="en-US" sz="2800" b="1" dirty="0" err="1" smtClean="0"/>
              <a:t>terang-terangan</a:t>
            </a:r>
            <a:r>
              <a:rPr lang="en-US" sz="2800" b="1" dirty="0" smtClean="0"/>
              <a:t> </a:t>
            </a:r>
            <a:r>
              <a:rPr lang="en-US" sz="2800" b="1" dirty="0" err="1" smtClean="0"/>
              <a:t>dapat</a:t>
            </a:r>
            <a:r>
              <a:rPr lang="en-US" sz="2800" b="1" dirty="0" smtClean="0"/>
              <a:t> pula </a:t>
            </a:r>
            <a:r>
              <a:rPr lang="en-US" sz="2800" b="1" dirty="0" err="1" smtClean="0"/>
              <a:t>berwujud</a:t>
            </a:r>
            <a:r>
              <a:rPr lang="en-US" sz="2800" b="1" dirty="0" smtClean="0"/>
              <a:t> </a:t>
            </a:r>
            <a:r>
              <a:rPr lang="en-US" sz="2800" b="1" dirty="0" err="1" smtClean="0"/>
              <a:t>subjektif</a:t>
            </a:r>
            <a:endParaRPr lang="id-ID" sz="2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609600"/>
            <a:ext cx="5943600" cy="1323439"/>
          </a:xfrm>
          <a:prstGeom prst="rect">
            <a:avLst/>
          </a:prstGeom>
          <a:noFill/>
        </p:spPr>
        <p:txBody>
          <a:bodyPr wrap="square" rtlCol="0">
            <a:spAutoFit/>
          </a:bodyPr>
          <a:lstStyle/>
          <a:p>
            <a:pPr marL="0" lvl="1" algn="ctr"/>
            <a:r>
              <a:rPr lang="id-ID" sz="4000" b="1" dirty="0" smtClean="0"/>
              <a:t>Arah Kebijakan </a:t>
            </a:r>
          </a:p>
          <a:p>
            <a:pPr marL="0" lvl="1" algn="ctr"/>
            <a:r>
              <a:rPr lang="id-ID" sz="4000" b="1" dirty="0" smtClean="0"/>
              <a:t>Pendidikan Nasional</a:t>
            </a:r>
            <a:endParaRPr lang="id-ID" sz="3600" dirty="0" smtClean="0"/>
          </a:p>
        </p:txBody>
      </p:sp>
      <p:sp>
        <p:nvSpPr>
          <p:cNvPr id="3" name="TextBox 2"/>
          <p:cNvSpPr txBox="1"/>
          <p:nvPr/>
        </p:nvSpPr>
        <p:spPr>
          <a:xfrm>
            <a:off x="381000" y="2362200"/>
            <a:ext cx="8229600" cy="3970318"/>
          </a:xfrm>
          <a:prstGeom prst="rect">
            <a:avLst/>
          </a:prstGeom>
          <a:noFill/>
        </p:spPr>
        <p:txBody>
          <a:bodyPr wrap="square" rtlCol="0">
            <a:spAutoFit/>
          </a:bodyPr>
          <a:lstStyle/>
          <a:p>
            <a:pPr algn="ctr"/>
            <a:r>
              <a:rPr lang="en-US" sz="2800" dirty="0" err="1" smtClean="0"/>
              <a:t>Sebagaimana</a:t>
            </a:r>
            <a:r>
              <a:rPr lang="en-US" sz="2800" dirty="0" smtClean="0"/>
              <a:t> </a:t>
            </a:r>
            <a:r>
              <a:rPr lang="en-US" sz="2800" dirty="0" err="1" smtClean="0"/>
              <a:t>dijabarkan</a:t>
            </a:r>
            <a:r>
              <a:rPr lang="en-US" sz="2800" dirty="0" smtClean="0"/>
              <a:t> </a:t>
            </a:r>
            <a:r>
              <a:rPr lang="en-US" sz="2800" dirty="0" err="1" smtClean="0"/>
              <a:t>dalam</a:t>
            </a:r>
            <a:r>
              <a:rPr lang="en-US" sz="2800" dirty="0" smtClean="0"/>
              <a:t> </a:t>
            </a:r>
            <a:r>
              <a:rPr lang="en-US" sz="2800" dirty="0" err="1" smtClean="0"/>
              <a:t>Renstra</a:t>
            </a:r>
            <a:r>
              <a:rPr lang="en-US" sz="2800" dirty="0" smtClean="0"/>
              <a:t> Pembangunan </a:t>
            </a:r>
            <a:r>
              <a:rPr lang="en-US" sz="2800" dirty="0" err="1" smtClean="0"/>
              <a:t>Pendidikan</a:t>
            </a:r>
            <a:r>
              <a:rPr lang="en-US" sz="2800" dirty="0" smtClean="0"/>
              <a:t> </a:t>
            </a:r>
            <a:r>
              <a:rPr lang="en-US" sz="2800" dirty="0" err="1" smtClean="0"/>
              <a:t>Departemen</a:t>
            </a:r>
            <a:r>
              <a:rPr lang="en-US" sz="2800" dirty="0" smtClean="0"/>
              <a:t> </a:t>
            </a:r>
            <a:r>
              <a:rPr lang="en-US" sz="2800" dirty="0" err="1" smtClean="0"/>
              <a:t>Pendidikan</a:t>
            </a:r>
            <a:r>
              <a:rPr lang="en-US" sz="2800" dirty="0" smtClean="0"/>
              <a:t> </a:t>
            </a:r>
            <a:r>
              <a:rPr lang="en-US" sz="2800" dirty="0" err="1" smtClean="0"/>
              <a:t>Nasional</a:t>
            </a:r>
            <a:r>
              <a:rPr lang="en-US" sz="2800" dirty="0" smtClean="0"/>
              <a:t>, </a:t>
            </a:r>
            <a:r>
              <a:rPr lang="en-US" sz="2800" dirty="0" err="1" smtClean="0"/>
              <a:t>pembangunan</a:t>
            </a:r>
            <a:r>
              <a:rPr lang="en-US" sz="2800" dirty="0" smtClean="0"/>
              <a:t> </a:t>
            </a:r>
            <a:r>
              <a:rPr lang="en-US" sz="2800" dirty="0" err="1" smtClean="0"/>
              <a:t>pendidikan</a:t>
            </a:r>
            <a:r>
              <a:rPr lang="en-US" sz="2800" dirty="0" smtClean="0"/>
              <a:t> </a:t>
            </a:r>
            <a:r>
              <a:rPr lang="en-US" sz="2800" dirty="0" err="1" smtClean="0"/>
              <a:t>nasional</a:t>
            </a:r>
            <a:r>
              <a:rPr lang="en-US" sz="2800" dirty="0" smtClean="0"/>
              <a:t> paling </a:t>
            </a:r>
            <a:r>
              <a:rPr lang="en-US" sz="2800" dirty="0" err="1" smtClean="0"/>
              <a:t>kurang</a:t>
            </a:r>
            <a:r>
              <a:rPr lang="en-US" sz="2800" dirty="0" smtClean="0"/>
              <a:t> lima </a:t>
            </a:r>
            <a:r>
              <a:rPr lang="en-US" sz="2800" dirty="0" err="1" smtClean="0"/>
              <a:t>tahun</a:t>
            </a:r>
            <a:r>
              <a:rPr lang="en-US" sz="2800" dirty="0" smtClean="0"/>
              <a:t> </a:t>
            </a:r>
            <a:r>
              <a:rPr lang="en-US" sz="2800" dirty="0" err="1" smtClean="0"/>
              <a:t>ke</a:t>
            </a:r>
            <a:r>
              <a:rPr lang="en-US" sz="2800" dirty="0" smtClean="0"/>
              <a:t> </a:t>
            </a:r>
            <a:r>
              <a:rPr lang="en-US" sz="2800" dirty="0" err="1" smtClean="0"/>
              <a:t>depan</a:t>
            </a:r>
            <a:r>
              <a:rPr lang="en-US" sz="2800" dirty="0" smtClean="0"/>
              <a:t> </a:t>
            </a:r>
            <a:r>
              <a:rPr lang="en-US" sz="2800" dirty="0" err="1" smtClean="0"/>
              <a:t>diarahkan</a:t>
            </a:r>
            <a:r>
              <a:rPr lang="en-US" sz="2800" dirty="0" smtClean="0"/>
              <a:t> </a:t>
            </a:r>
            <a:r>
              <a:rPr lang="en-US" sz="2800" dirty="0" err="1" smtClean="0"/>
              <a:t>pada</a:t>
            </a:r>
            <a:r>
              <a:rPr lang="en-US" sz="2800" dirty="0" smtClean="0"/>
              <a:t> </a:t>
            </a:r>
            <a:r>
              <a:rPr lang="en-US" sz="2800" dirty="0" err="1" smtClean="0"/>
              <a:t>perluasan</a:t>
            </a:r>
            <a:r>
              <a:rPr lang="en-US" sz="2800" dirty="0" smtClean="0"/>
              <a:t> </a:t>
            </a:r>
            <a:r>
              <a:rPr lang="en-US" sz="2800" dirty="0" err="1" smtClean="0"/>
              <a:t>akses</a:t>
            </a:r>
            <a:r>
              <a:rPr lang="en-US" sz="2800" dirty="0" smtClean="0"/>
              <a:t> </a:t>
            </a:r>
            <a:r>
              <a:rPr lang="en-US" sz="2800" dirty="0" err="1" smtClean="0"/>
              <a:t>dan</a:t>
            </a:r>
            <a:r>
              <a:rPr lang="en-US" sz="2800" dirty="0" smtClean="0"/>
              <a:t> </a:t>
            </a:r>
            <a:r>
              <a:rPr lang="en-US" sz="2800" dirty="0" err="1" smtClean="0"/>
              <a:t>pemerataan</a:t>
            </a:r>
            <a:r>
              <a:rPr lang="en-US" sz="2800" dirty="0" smtClean="0"/>
              <a:t> </a:t>
            </a:r>
            <a:r>
              <a:rPr lang="en-US" sz="2800" dirty="0" err="1" smtClean="0"/>
              <a:t>pendidikan</a:t>
            </a:r>
            <a:r>
              <a:rPr lang="en-US" sz="2800" dirty="0" smtClean="0"/>
              <a:t>, </a:t>
            </a:r>
            <a:r>
              <a:rPr lang="en-US" sz="2800" dirty="0" err="1" smtClean="0"/>
              <a:t>peningkatan</a:t>
            </a:r>
            <a:r>
              <a:rPr lang="en-US" sz="2800" dirty="0" smtClean="0"/>
              <a:t> </a:t>
            </a:r>
            <a:r>
              <a:rPr lang="en-US" sz="2800" dirty="0" err="1" smtClean="0"/>
              <a:t>mutu</a:t>
            </a:r>
            <a:r>
              <a:rPr lang="en-US" sz="2800" dirty="0" smtClean="0"/>
              <a:t>, </a:t>
            </a:r>
            <a:r>
              <a:rPr lang="en-US" sz="2800" dirty="0" err="1" smtClean="0"/>
              <a:t>relevansi</a:t>
            </a:r>
            <a:r>
              <a:rPr lang="en-US" sz="2800" dirty="0" smtClean="0"/>
              <a:t> </a:t>
            </a:r>
            <a:r>
              <a:rPr lang="en-US" sz="2800" dirty="0" err="1" smtClean="0"/>
              <a:t>dan</a:t>
            </a:r>
            <a:r>
              <a:rPr lang="en-US" sz="2800" dirty="0" smtClean="0"/>
              <a:t> </a:t>
            </a:r>
            <a:r>
              <a:rPr lang="en-US" sz="2800" dirty="0" err="1" smtClean="0"/>
              <a:t>memperkuat</a:t>
            </a:r>
            <a:r>
              <a:rPr lang="en-US" sz="2800" dirty="0" smtClean="0"/>
              <a:t> </a:t>
            </a:r>
            <a:r>
              <a:rPr lang="en-US" sz="2800" dirty="0" err="1" smtClean="0"/>
              <a:t>daya</a:t>
            </a:r>
            <a:r>
              <a:rPr lang="en-US" sz="2800" dirty="0" smtClean="0"/>
              <a:t> </a:t>
            </a:r>
            <a:r>
              <a:rPr lang="en-US" sz="2800" dirty="0" err="1" smtClean="0"/>
              <a:t>saing</a:t>
            </a:r>
            <a:r>
              <a:rPr lang="en-US" sz="2800" dirty="0" smtClean="0"/>
              <a:t>, </a:t>
            </a:r>
            <a:r>
              <a:rPr lang="en-US" sz="2800" dirty="0" err="1" smtClean="0"/>
              <a:t>dan</a:t>
            </a:r>
            <a:r>
              <a:rPr lang="en-US" sz="2800" dirty="0" smtClean="0"/>
              <a:t> </a:t>
            </a:r>
            <a:r>
              <a:rPr lang="en-US" sz="2800" dirty="0" err="1" smtClean="0"/>
              <a:t>penguatan</a:t>
            </a:r>
            <a:r>
              <a:rPr lang="en-US" sz="2800" dirty="0" smtClean="0"/>
              <a:t> </a:t>
            </a:r>
            <a:r>
              <a:rPr lang="en-US" sz="2800" dirty="0" err="1" smtClean="0"/>
              <a:t>tata</a:t>
            </a:r>
            <a:r>
              <a:rPr lang="en-US" sz="2800" dirty="0" smtClean="0"/>
              <a:t> </a:t>
            </a:r>
            <a:r>
              <a:rPr lang="en-US" sz="2800" dirty="0" err="1" smtClean="0"/>
              <a:t>kelola</a:t>
            </a:r>
            <a:r>
              <a:rPr lang="en-US" sz="2800" dirty="0" smtClean="0"/>
              <a:t>, </a:t>
            </a:r>
            <a:r>
              <a:rPr lang="en-US" sz="2800" dirty="0" err="1" smtClean="0"/>
              <a:t>akuntabilitas</a:t>
            </a:r>
            <a:r>
              <a:rPr lang="en-US" sz="2800" dirty="0" smtClean="0"/>
              <a:t> </a:t>
            </a:r>
            <a:r>
              <a:rPr lang="en-US" sz="2800" dirty="0" err="1" smtClean="0"/>
              <a:t>dan</a:t>
            </a:r>
            <a:r>
              <a:rPr lang="en-US" sz="2800" dirty="0" smtClean="0"/>
              <a:t> </a:t>
            </a:r>
            <a:r>
              <a:rPr lang="en-US" sz="2800" dirty="0" err="1" smtClean="0"/>
              <a:t>pencitraan</a:t>
            </a:r>
            <a:r>
              <a:rPr lang="en-US" sz="2800" dirty="0" smtClean="0"/>
              <a:t> </a:t>
            </a:r>
            <a:r>
              <a:rPr lang="en-US" sz="2800" dirty="0" err="1" smtClean="0"/>
              <a:t>publik</a:t>
            </a:r>
            <a:r>
              <a:rPr lang="en-US" sz="2800" dirty="0" smtClean="0"/>
              <a:t> yang </a:t>
            </a:r>
            <a:r>
              <a:rPr lang="en-US" sz="2800" dirty="0" err="1" smtClean="0"/>
              <a:t>sekaligus</a:t>
            </a:r>
            <a:r>
              <a:rPr lang="en-US" sz="2800" dirty="0" smtClean="0"/>
              <a:t> </a:t>
            </a:r>
            <a:r>
              <a:rPr lang="en-US" sz="2800" dirty="0" err="1" smtClean="0"/>
              <a:t>menjadi</a:t>
            </a:r>
            <a:r>
              <a:rPr lang="en-US" sz="2800" dirty="0" smtClean="0"/>
              <a:t> </a:t>
            </a:r>
            <a:r>
              <a:rPr lang="en-US" sz="2800" dirty="0" err="1" smtClean="0"/>
              <a:t>pilar</a:t>
            </a:r>
            <a:r>
              <a:rPr lang="en-US" sz="2800" dirty="0" smtClean="0"/>
              <a:t> </a:t>
            </a:r>
            <a:r>
              <a:rPr lang="en-US" sz="2800" dirty="0" err="1" smtClean="0"/>
              <a:t>penting</a:t>
            </a:r>
            <a:r>
              <a:rPr lang="en-US" sz="2800" dirty="0" smtClean="0"/>
              <a:t> </a:t>
            </a:r>
            <a:r>
              <a:rPr lang="en-US" sz="2800" dirty="0" err="1" smtClean="0"/>
              <a:t>pembangunan</a:t>
            </a:r>
            <a:r>
              <a:rPr lang="en-US" sz="2800" dirty="0" smtClean="0"/>
              <a:t> </a:t>
            </a:r>
            <a:r>
              <a:rPr lang="en-US" sz="2800" dirty="0" err="1" smtClean="0"/>
              <a:t>pendidikan</a:t>
            </a:r>
            <a:r>
              <a:rPr lang="en-US" sz="2800" dirty="0" smtClean="0"/>
              <a:t> </a:t>
            </a:r>
            <a:r>
              <a:rPr lang="en-US" sz="2800" dirty="0" err="1" smtClean="0"/>
              <a:t>nasional</a:t>
            </a:r>
            <a:r>
              <a:rPr lang="en-US" sz="2800" dirty="0" smtClean="0"/>
              <a:t>.</a:t>
            </a:r>
            <a:endParaRPr lang="id-ID"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0" r="-100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33400"/>
            <a:ext cx="8229600" cy="1077218"/>
          </a:xfrm>
          <a:prstGeom prst="rect">
            <a:avLst/>
          </a:prstGeom>
          <a:noFill/>
        </p:spPr>
        <p:txBody>
          <a:bodyPr wrap="square" rtlCol="0">
            <a:spAutoFit/>
          </a:bodyPr>
          <a:lstStyle/>
          <a:p>
            <a:pPr algn="ctr"/>
            <a:r>
              <a:rPr lang="id-ID" sz="3200" dirty="0" err="1" smtClean="0"/>
              <a:t>K</a:t>
            </a:r>
            <a:r>
              <a:rPr lang="en-US" sz="3200" dirty="0" err="1" smtClean="0"/>
              <a:t>ebijakan</a:t>
            </a:r>
            <a:r>
              <a:rPr lang="en-US" sz="3200" dirty="0" smtClean="0"/>
              <a:t> </a:t>
            </a:r>
            <a:r>
              <a:rPr lang="en-US" sz="3200" dirty="0" err="1" smtClean="0"/>
              <a:t>strategis</a:t>
            </a:r>
            <a:r>
              <a:rPr lang="en-US" sz="3200" dirty="0" smtClean="0"/>
              <a:t> yang </a:t>
            </a:r>
            <a:r>
              <a:rPr lang="en-US" sz="3200" dirty="0" err="1" smtClean="0"/>
              <a:t>disusun</a:t>
            </a:r>
            <a:r>
              <a:rPr lang="en-US" sz="3200" dirty="0" smtClean="0"/>
              <a:t> </a:t>
            </a:r>
            <a:r>
              <a:rPr lang="en-US" sz="3200" dirty="0" err="1" smtClean="0"/>
              <a:t>dalam</a:t>
            </a:r>
            <a:r>
              <a:rPr lang="en-US" sz="3200" dirty="0" smtClean="0"/>
              <a:t> </a:t>
            </a:r>
            <a:r>
              <a:rPr lang="en-US" sz="3200" dirty="0" err="1" smtClean="0"/>
              <a:t>rangka</a:t>
            </a:r>
            <a:r>
              <a:rPr lang="en-US" sz="3200" dirty="0" smtClean="0"/>
              <a:t> </a:t>
            </a:r>
            <a:r>
              <a:rPr lang="en-US" sz="3200" dirty="0" err="1" smtClean="0"/>
              <a:t>memperluas</a:t>
            </a:r>
            <a:r>
              <a:rPr lang="en-US" sz="3200" dirty="0" smtClean="0"/>
              <a:t> </a:t>
            </a:r>
            <a:r>
              <a:rPr lang="en-US" sz="3200" dirty="0" err="1" smtClean="0"/>
              <a:t>pemerataan</a:t>
            </a:r>
            <a:r>
              <a:rPr lang="en-US" sz="3200" dirty="0" smtClean="0"/>
              <a:t> </a:t>
            </a:r>
            <a:r>
              <a:rPr lang="en-US" sz="3200" dirty="0" err="1" smtClean="0"/>
              <a:t>dan</a:t>
            </a:r>
            <a:r>
              <a:rPr lang="en-US" sz="3200" dirty="0" smtClean="0"/>
              <a:t> </a:t>
            </a:r>
            <a:r>
              <a:rPr lang="en-US" sz="3200" dirty="0" err="1" smtClean="0"/>
              <a:t>akses</a:t>
            </a:r>
            <a:r>
              <a:rPr lang="en-US" sz="3200" dirty="0" smtClean="0"/>
              <a:t> </a:t>
            </a:r>
            <a:r>
              <a:rPr lang="en-US" sz="3200" dirty="0" err="1" smtClean="0"/>
              <a:t>pendidikan</a:t>
            </a:r>
            <a:endParaRPr lang="id-ID" sz="3200" dirty="0"/>
          </a:p>
        </p:txBody>
      </p:sp>
      <p:sp>
        <p:nvSpPr>
          <p:cNvPr id="3" name="TextBox 2"/>
          <p:cNvSpPr txBox="1"/>
          <p:nvPr/>
        </p:nvSpPr>
        <p:spPr>
          <a:xfrm>
            <a:off x="762000" y="1828800"/>
            <a:ext cx="7772400" cy="4801314"/>
          </a:xfrm>
          <a:prstGeom prst="rect">
            <a:avLst/>
          </a:prstGeom>
          <a:noFill/>
        </p:spPr>
        <p:txBody>
          <a:bodyPr wrap="square" rtlCol="0">
            <a:spAutoFit/>
          </a:bodyPr>
          <a:lstStyle/>
          <a:p>
            <a:pPr marL="342900" indent="-342900">
              <a:buFont typeface="+mj-lt"/>
              <a:buAutoNum type="arabicPeriod"/>
            </a:pPr>
            <a:r>
              <a:rPr lang="en-US" dirty="0" err="1" smtClean="0"/>
              <a:t>Memperluas</a:t>
            </a:r>
            <a:r>
              <a:rPr lang="en-US" dirty="0" smtClean="0"/>
              <a:t> </a:t>
            </a:r>
            <a:r>
              <a:rPr lang="en-US" dirty="0" err="1" smtClean="0"/>
              <a:t>akses</a:t>
            </a:r>
            <a:r>
              <a:rPr lang="en-US" dirty="0" smtClean="0"/>
              <a:t> </a:t>
            </a:r>
            <a:r>
              <a:rPr lang="en-US" dirty="0" err="1" smtClean="0"/>
              <a:t>bagi</a:t>
            </a:r>
            <a:r>
              <a:rPr lang="en-US" dirty="0" smtClean="0"/>
              <a:t> </a:t>
            </a:r>
            <a:r>
              <a:rPr lang="en-US" dirty="0" err="1" smtClean="0"/>
              <a:t>anak</a:t>
            </a:r>
            <a:r>
              <a:rPr lang="en-US" dirty="0" smtClean="0"/>
              <a:t> </a:t>
            </a:r>
            <a:r>
              <a:rPr lang="en-US" dirty="0" err="1" smtClean="0"/>
              <a:t>usia</a:t>
            </a:r>
            <a:r>
              <a:rPr lang="en-US" dirty="0" smtClean="0"/>
              <a:t> 0–6 </a:t>
            </a:r>
            <a:r>
              <a:rPr lang="en-US" dirty="0" err="1" smtClean="0"/>
              <a:t>tahun</a:t>
            </a:r>
            <a:endParaRPr lang="id-ID" dirty="0" smtClean="0"/>
          </a:p>
          <a:p>
            <a:pPr marL="342900" indent="-342900">
              <a:buFont typeface="+mj-lt"/>
              <a:buAutoNum type="arabicPeriod"/>
            </a:pPr>
            <a:r>
              <a:rPr lang="en-US" dirty="0" err="1" smtClean="0"/>
              <a:t>Menghapus</a:t>
            </a:r>
            <a:r>
              <a:rPr lang="en-US" dirty="0" smtClean="0"/>
              <a:t> </a:t>
            </a:r>
            <a:r>
              <a:rPr lang="en-US" dirty="0" err="1" smtClean="0"/>
              <a:t>hambatan</a:t>
            </a:r>
            <a:r>
              <a:rPr lang="en-US" dirty="0" smtClean="0"/>
              <a:t> </a:t>
            </a:r>
            <a:r>
              <a:rPr lang="en-US" dirty="0" err="1" smtClean="0"/>
              <a:t>biaya</a:t>
            </a:r>
            <a:r>
              <a:rPr lang="en-US" dirty="0" smtClean="0"/>
              <a:t> (</a:t>
            </a:r>
            <a:r>
              <a:rPr lang="en-US" i="1" dirty="0" smtClean="0"/>
              <a:t>cost barriers</a:t>
            </a:r>
            <a:r>
              <a:rPr lang="en-US" dirty="0" smtClean="0"/>
              <a:t>) </a:t>
            </a:r>
            <a:r>
              <a:rPr lang="en-US" dirty="0" err="1" smtClean="0"/>
              <a:t>melalui</a:t>
            </a:r>
            <a:r>
              <a:rPr lang="en-US" dirty="0" smtClean="0"/>
              <a:t> </a:t>
            </a:r>
            <a:r>
              <a:rPr lang="en-US" dirty="0" err="1" smtClean="0"/>
              <a:t>pemberian</a:t>
            </a:r>
            <a:r>
              <a:rPr lang="en-US" dirty="0" smtClean="0"/>
              <a:t> </a:t>
            </a:r>
            <a:r>
              <a:rPr lang="en-US" dirty="0" err="1" smtClean="0"/>
              <a:t>bantuan</a:t>
            </a:r>
            <a:r>
              <a:rPr lang="en-US" dirty="0" smtClean="0"/>
              <a:t/>
            </a:r>
            <a:br>
              <a:rPr lang="en-US" dirty="0" smtClean="0"/>
            </a:br>
            <a:r>
              <a:rPr lang="en-US" dirty="0" err="1" smtClean="0"/>
              <a:t>operasional</a:t>
            </a:r>
            <a:r>
              <a:rPr lang="en-US" dirty="0" smtClean="0"/>
              <a:t> </a:t>
            </a:r>
            <a:r>
              <a:rPr lang="en-US" dirty="0" err="1" smtClean="0"/>
              <a:t>sekolah</a:t>
            </a:r>
            <a:r>
              <a:rPr lang="en-US" dirty="0" smtClean="0"/>
              <a:t> (BOS)</a:t>
            </a:r>
            <a:endParaRPr lang="id-ID" dirty="0" smtClean="0"/>
          </a:p>
          <a:p>
            <a:pPr marL="342900" indent="-342900">
              <a:buFont typeface="+mj-lt"/>
              <a:buAutoNum type="arabicPeriod"/>
            </a:pPr>
            <a:r>
              <a:rPr lang="en-US" dirty="0" err="1" smtClean="0"/>
              <a:t>Menyediakan</a:t>
            </a:r>
            <a:r>
              <a:rPr lang="en-US" dirty="0" smtClean="0"/>
              <a:t> </a:t>
            </a:r>
            <a:r>
              <a:rPr lang="en-US" dirty="0" err="1" smtClean="0"/>
              <a:t>perpustakaan</a:t>
            </a:r>
            <a:r>
              <a:rPr lang="en-US" dirty="0" smtClean="0"/>
              <a:t> </a:t>
            </a:r>
            <a:r>
              <a:rPr lang="en-US" dirty="0" err="1" smtClean="0"/>
              <a:t>dan</a:t>
            </a:r>
            <a:r>
              <a:rPr lang="en-US" dirty="0" smtClean="0"/>
              <a:t> </a:t>
            </a:r>
            <a:r>
              <a:rPr lang="en-US" dirty="0" err="1" smtClean="0"/>
              <a:t>buku</a:t>
            </a:r>
            <a:r>
              <a:rPr lang="en-US" dirty="0" smtClean="0"/>
              <a:t> </a:t>
            </a:r>
            <a:r>
              <a:rPr lang="en-US" dirty="0" err="1" smtClean="0"/>
              <a:t>teks</a:t>
            </a:r>
            <a:r>
              <a:rPr lang="en-US" dirty="0" smtClean="0"/>
              <a:t> </a:t>
            </a:r>
            <a:r>
              <a:rPr lang="en-US" dirty="0" err="1" smtClean="0"/>
              <a:t>pelajaran</a:t>
            </a:r>
            <a:r>
              <a:rPr lang="en-US" dirty="0" smtClean="0"/>
              <a:t> </a:t>
            </a:r>
            <a:r>
              <a:rPr lang="en-US" dirty="0" err="1" smtClean="0"/>
              <a:t>maupun</a:t>
            </a:r>
            <a:r>
              <a:rPr lang="en-US" dirty="0" smtClean="0"/>
              <a:t> </a:t>
            </a:r>
            <a:r>
              <a:rPr lang="en-US" dirty="0" err="1" smtClean="0"/>
              <a:t>buku</a:t>
            </a:r>
            <a:r>
              <a:rPr lang="en-US" dirty="0" smtClean="0"/>
              <a:t/>
            </a:r>
            <a:br>
              <a:rPr lang="en-US" dirty="0" smtClean="0"/>
            </a:br>
            <a:r>
              <a:rPr lang="en-US" dirty="0" smtClean="0"/>
              <a:t>non-</a:t>
            </a:r>
            <a:r>
              <a:rPr lang="en-US" dirty="0" err="1" smtClean="0"/>
              <a:t>teks</a:t>
            </a:r>
            <a:r>
              <a:rPr lang="en-US" dirty="0" smtClean="0"/>
              <a:t> </a:t>
            </a:r>
            <a:r>
              <a:rPr lang="en-US" dirty="0" err="1" smtClean="0"/>
              <a:t>pelajaran</a:t>
            </a:r>
            <a:endParaRPr lang="id-ID" dirty="0" smtClean="0"/>
          </a:p>
          <a:p>
            <a:pPr marL="342900" indent="-342900">
              <a:buFont typeface="+mj-lt"/>
              <a:buAutoNum type="arabicPeriod"/>
            </a:pPr>
            <a:r>
              <a:rPr lang="en-US" dirty="0" err="1" smtClean="0"/>
              <a:t>Merehabilitasi</a:t>
            </a:r>
            <a:r>
              <a:rPr lang="en-US" dirty="0" smtClean="0"/>
              <a:t> </a:t>
            </a:r>
            <a:r>
              <a:rPr lang="en-US" dirty="0" err="1" smtClean="0"/>
              <a:t>ruang</a:t>
            </a:r>
            <a:r>
              <a:rPr lang="en-US" dirty="0" smtClean="0"/>
              <a:t> </a:t>
            </a:r>
            <a:r>
              <a:rPr lang="en-US" dirty="0" err="1" smtClean="0"/>
              <a:t>kelas</a:t>
            </a:r>
            <a:r>
              <a:rPr lang="en-US" dirty="0" smtClean="0"/>
              <a:t> yang </a:t>
            </a:r>
            <a:r>
              <a:rPr lang="en-US" dirty="0" err="1" smtClean="0"/>
              <a:t>rusak</a:t>
            </a:r>
            <a:endParaRPr lang="id-ID" dirty="0" smtClean="0"/>
          </a:p>
          <a:p>
            <a:pPr marL="342900" indent="-342900">
              <a:buFont typeface="+mj-lt"/>
              <a:buAutoNum type="arabicPeriod"/>
            </a:pPr>
            <a:r>
              <a:rPr lang="en-US" dirty="0" err="1" smtClean="0"/>
              <a:t>Membentuk</a:t>
            </a:r>
            <a:r>
              <a:rPr lang="en-US" dirty="0" smtClean="0"/>
              <a:t> ”SD-SMP </a:t>
            </a:r>
            <a:r>
              <a:rPr lang="en-US" dirty="0" err="1" smtClean="0"/>
              <a:t>Satu</a:t>
            </a:r>
            <a:r>
              <a:rPr lang="en-US" dirty="0" smtClean="0"/>
              <a:t> </a:t>
            </a:r>
            <a:r>
              <a:rPr lang="en-US" dirty="0" err="1" smtClean="0"/>
              <a:t>Atap</a:t>
            </a:r>
            <a:r>
              <a:rPr lang="en-US" dirty="0" smtClean="0"/>
              <a:t>” </a:t>
            </a:r>
            <a:r>
              <a:rPr lang="en-US" dirty="0" err="1" smtClean="0"/>
              <a:t>bagi</a:t>
            </a:r>
            <a:r>
              <a:rPr lang="en-US" dirty="0" smtClean="0"/>
              <a:t> </a:t>
            </a:r>
            <a:r>
              <a:rPr lang="en-US" dirty="0" err="1" smtClean="0"/>
              <a:t>daerah</a:t>
            </a:r>
            <a:r>
              <a:rPr lang="en-US" dirty="0" smtClean="0"/>
              <a:t> </a:t>
            </a:r>
            <a:r>
              <a:rPr lang="en-US" dirty="0" err="1" smtClean="0"/>
              <a:t>terpencil</a:t>
            </a:r>
            <a:r>
              <a:rPr lang="en-US" dirty="0" smtClean="0"/>
              <a:t> yang</a:t>
            </a:r>
            <a:br>
              <a:rPr lang="en-US" dirty="0" smtClean="0"/>
            </a:br>
            <a:r>
              <a:rPr lang="en-US" dirty="0" err="1" smtClean="0"/>
              <a:t>berpenduduk</a:t>
            </a:r>
            <a:r>
              <a:rPr lang="en-US" dirty="0" smtClean="0"/>
              <a:t> </a:t>
            </a:r>
            <a:r>
              <a:rPr lang="en-US" dirty="0" err="1" smtClean="0"/>
              <a:t>jarang</a:t>
            </a:r>
            <a:r>
              <a:rPr lang="en-US" dirty="0" smtClean="0"/>
              <a:t> </a:t>
            </a:r>
            <a:r>
              <a:rPr lang="en-US" dirty="0" err="1" smtClean="0"/>
              <a:t>dan</a:t>
            </a:r>
            <a:r>
              <a:rPr lang="en-US" dirty="0" smtClean="0"/>
              <a:t> </a:t>
            </a:r>
            <a:r>
              <a:rPr lang="en-US" dirty="0" err="1" smtClean="0"/>
              <a:t>terpencar</a:t>
            </a:r>
            <a:endParaRPr lang="id-ID" dirty="0" smtClean="0"/>
          </a:p>
          <a:p>
            <a:pPr marL="342900" indent="-342900">
              <a:buFont typeface="+mj-lt"/>
              <a:buAutoNum type="arabicPeriod"/>
            </a:pPr>
            <a:r>
              <a:rPr lang="en-US" dirty="0" err="1" smtClean="0"/>
              <a:t>Memfasilitasi</a:t>
            </a:r>
            <a:r>
              <a:rPr lang="en-US" dirty="0" smtClean="0"/>
              <a:t> </a:t>
            </a:r>
            <a:r>
              <a:rPr lang="en-US" dirty="0" err="1" smtClean="0"/>
              <a:t>peran</a:t>
            </a:r>
            <a:r>
              <a:rPr lang="en-US" dirty="0" smtClean="0"/>
              <a:t> </a:t>
            </a:r>
            <a:r>
              <a:rPr lang="en-US" dirty="0" err="1" smtClean="0"/>
              <a:t>serta</a:t>
            </a:r>
            <a:r>
              <a:rPr lang="en-US" dirty="0" smtClean="0"/>
              <a:t> </a:t>
            </a:r>
            <a:r>
              <a:rPr lang="en-US" dirty="0" err="1" smtClean="0"/>
              <a:t>masyarakat</a:t>
            </a:r>
            <a:r>
              <a:rPr lang="en-US" dirty="0" smtClean="0"/>
              <a:t> </a:t>
            </a:r>
            <a:r>
              <a:rPr lang="en-US" dirty="0" err="1" smtClean="0"/>
              <a:t>dalam</a:t>
            </a:r>
            <a:r>
              <a:rPr lang="en-US" dirty="0" smtClean="0"/>
              <a:t> </a:t>
            </a:r>
            <a:r>
              <a:rPr lang="en-US" dirty="0" err="1" smtClean="0"/>
              <a:t>memperluas</a:t>
            </a:r>
            <a:r>
              <a:rPr lang="en-US" dirty="0" smtClean="0"/>
              <a:t> </a:t>
            </a:r>
            <a:r>
              <a:rPr lang="en-US" dirty="0" err="1" smtClean="0"/>
              <a:t>akses</a:t>
            </a:r>
            <a:r>
              <a:rPr lang="en-US" dirty="0" smtClean="0"/>
              <a:t> </a:t>
            </a:r>
            <a:r>
              <a:rPr lang="en-US" dirty="0" err="1" smtClean="0"/>
              <a:t>sekolah</a:t>
            </a:r>
            <a:r>
              <a:rPr lang="en-US" dirty="0" smtClean="0"/>
              <a:t> </a:t>
            </a:r>
            <a:r>
              <a:rPr lang="en-US" dirty="0" err="1" smtClean="0"/>
              <a:t>menengah</a:t>
            </a:r>
            <a:r>
              <a:rPr lang="en-US" dirty="0" smtClean="0"/>
              <a:t> (SM)</a:t>
            </a:r>
            <a:endParaRPr lang="id-ID" dirty="0" smtClean="0"/>
          </a:p>
          <a:p>
            <a:pPr marL="342900" indent="-342900">
              <a:buFont typeface="+mj-lt"/>
              <a:buAutoNum type="arabicPeriod"/>
            </a:pPr>
            <a:r>
              <a:rPr lang="en-US" dirty="0" err="1" smtClean="0"/>
              <a:t>Memperluas</a:t>
            </a:r>
            <a:r>
              <a:rPr lang="en-US" dirty="0" smtClean="0"/>
              <a:t> </a:t>
            </a:r>
            <a:r>
              <a:rPr lang="en-US" dirty="0" err="1" smtClean="0"/>
              <a:t>akses</a:t>
            </a:r>
            <a:r>
              <a:rPr lang="en-US" dirty="0" smtClean="0"/>
              <a:t> </a:t>
            </a:r>
            <a:r>
              <a:rPr lang="en-US" dirty="0" err="1" smtClean="0"/>
              <a:t>terhadap</a:t>
            </a:r>
            <a:r>
              <a:rPr lang="en-US" dirty="0" smtClean="0"/>
              <a:t> </a:t>
            </a:r>
            <a:r>
              <a:rPr lang="en-US" dirty="0" err="1" smtClean="0"/>
              <a:t>pendidikan</a:t>
            </a:r>
            <a:r>
              <a:rPr lang="en-US" dirty="0" smtClean="0"/>
              <a:t> </a:t>
            </a:r>
            <a:r>
              <a:rPr lang="en-US" dirty="0" err="1" smtClean="0"/>
              <a:t>di</a:t>
            </a:r>
            <a:r>
              <a:rPr lang="en-US" dirty="0" smtClean="0"/>
              <a:t> SMK</a:t>
            </a:r>
            <a:endParaRPr lang="id-ID" dirty="0" smtClean="0"/>
          </a:p>
          <a:p>
            <a:pPr marL="342900" indent="-342900">
              <a:buFont typeface="+mj-lt"/>
              <a:buAutoNum type="arabicPeriod"/>
            </a:pPr>
            <a:r>
              <a:rPr lang="en-US" dirty="0" err="1" smtClean="0"/>
              <a:t>Memperhatikan</a:t>
            </a:r>
            <a:r>
              <a:rPr lang="en-US" dirty="0" smtClean="0"/>
              <a:t> </a:t>
            </a:r>
            <a:r>
              <a:rPr lang="en-US" dirty="0" err="1" smtClean="0"/>
              <a:t>secara</a:t>
            </a:r>
            <a:r>
              <a:rPr lang="en-US" dirty="0" smtClean="0"/>
              <a:t> </a:t>
            </a:r>
            <a:r>
              <a:rPr lang="en-US" dirty="0" err="1" smtClean="0"/>
              <a:t>khusus</a:t>
            </a:r>
            <a:r>
              <a:rPr lang="en-US" dirty="0" smtClean="0"/>
              <a:t> </a:t>
            </a:r>
            <a:r>
              <a:rPr lang="en-US" dirty="0" err="1" smtClean="0"/>
              <a:t>kesetaraan</a:t>
            </a:r>
            <a:r>
              <a:rPr lang="en-US" dirty="0" smtClean="0"/>
              <a:t> gender</a:t>
            </a:r>
            <a:endParaRPr lang="id-ID" dirty="0" smtClean="0"/>
          </a:p>
          <a:p>
            <a:pPr marL="342900" indent="-342900">
              <a:buFont typeface="+mj-lt"/>
              <a:buAutoNum type="arabicPeriod"/>
            </a:pPr>
            <a:r>
              <a:rPr lang="en-US" dirty="0" err="1" smtClean="0"/>
              <a:t>Melaksanakan</a:t>
            </a:r>
            <a:r>
              <a:rPr lang="en-US" dirty="0" smtClean="0"/>
              <a:t> </a:t>
            </a:r>
            <a:r>
              <a:rPr lang="en-US" dirty="0" err="1" smtClean="0"/>
              <a:t>komunikasi</a:t>
            </a:r>
            <a:r>
              <a:rPr lang="en-US" dirty="0" smtClean="0"/>
              <a:t>, </a:t>
            </a:r>
            <a:r>
              <a:rPr lang="en-US" dirty="0" err="1" smtClean="0"/>
              <a:t>informasi</a:t>
            </a:r>
            <a:r>
              <a:rPr lang="en-US" dirty="0" smtClean="0"/>
              <a:t>, </a:t>
            </a:r>
            <a:r>
              <a:rPr lang="en-US" dirty="0" err="1" smtClean="0"/>
              <a:t>dan</a:t>
            </a:r>
            <a:r>
              <a:rPr lang="en-US" dirty="0" smtClean="0"/>
              <a:t> </a:t>
            </a:r>
            <a:r>
              <a:rPr lang="en-US" dirty="0" err="1" smtClean="0"/>
              <a:t>edukasi</a:t>
            </a:r>
            <a:r>
              <a:rPr lang="en-US" dirty="0" smtClean="0"/>
              <a:t> (KIE), </a:t>
            </a:r>
            <a:r>
              <a:rPr lang="en-US" dirty="0" err="1" smtClean="0"/>
              <a:t>serta</a:t>
            </a:r>
            <a:r>
              <a:rPr lang="en-US" dirty="0" smtClean="0"/>
              <a:t> </a:t>
            </a:r>
            <a:r>
              <a:rPr lang="en-US" dirty="0" err="1" smtClean="0"/>
              <a:t>advokasi</a:t>
            </a:r>
            <a:r>
              <a:rPr lang="en-US" dirty="0" smtClean="0"/>
              <a:t> </a:t>
            </a:r>
            <a:r>
              <a:rPr lang="en-US" dirty="0" err="1" smtClean="0"/>
              <a:t>kepada</a:t>
            </a:r>
            <a:r>
              <a:rPr lang="en-US" dirty="0" smtClean="0"/>
              <a:t> </a:t>
            </a:r>
            <a:r>
              <a:rPr lang="en-US" dirty="0" err="1" smtClean="0"/>
              <a:t>masyarakat</a:t>
            </a:r>
            <a:r>
              <a:rPr lang="en-US" dirty="0" smtClean="0"/>
              <a:t> agar </a:t>
            </a:r>
            <a:r>
              <a:rPr lang="en-US" dirty="0" err="1" smtClean="0"/>
              <a:t>keluarga</a:t>
            </a:r>
            <a:r>
              <a:rPr lang="en-US" dirty="0" smtClean="0"/>
              <a:t> </a:t>
            </a:r>
            <a:r>
              <a:rPr lang="en-US" dirty="0" err="1" smtClean="0"/>
              <a:t>makin</a:t>
            </a:r>
            <a:r>
              <a:rPr lang="en-US" dirty="0" smtClean="0"/>
              <a:t> </a:t>
            </a:r>
            <a:r>
              <a:rPr lang="en-US" dirty="0" err="1" smtClean="0"/>
              <a:t>sadar</a:t>
            </a:r>
            <a:r>
              <a:rPr lang="en-US" dirty="0" smtClean="0"/>
              <a:t> </a:t>
            </a:r>
            <a:r>
              <a:rPr lang="en-US" dirty="0" err="1" smtClean="0"/>
              <a:t>akan</a:t>
            </a:r>
            <a:r>
              <a:rPr lang="en-US" dirty="0" smtClean="0"/>
              <a:t> </a:t>
            </a:r>
            <a:r>
              <a:rPr lang="en-US" dirty="0" err="1" smtClean="0"/>
              <a:t>pentingnya</a:t>
            </a:r>
            <a:r>
              <a:rPr lang="en-US" dirty="0" smtClean="0"/>
              <a:t> </a:t>
            </a:r>
            <a:r>
              <a:rPr lang="en-US" dirty="0" err="1" smtClean="0"/>
              <a:t>pendidikan</a:t>
            </a:r>
            <a:endParaRPr lang="id-ID" dirty="0" smtClean="0"/>
          </a:p>
          <a:p>
            <a:pPr marL="342900" indent="-342900">
              <a:buFont typeface="+mj-lt"/>
              <a:buAutoNum type="arabicPeriod"/>
            </a:pPr>
            <a:r>
              <a:rPr lang="en-US" dirty="0" err="1" smtClean="0"/>
              <a:t>Memanfaatkan</a:t>
            </a:r>
            <a:r>
              <a:rPr lang="en-US" dirty="0" smtClean="0"/>
              <a:t> </a:t>
            </a:r>
            <a:r>
              <a:rPr lang="en-US" dirty="0" err="1" smtClean="0"/>
              <a:t>secara</a:t>
            </a:r>
            <a:r>
              <a:rPr lang="en-US" dirty="0" smtClean="0"/>
              <a:t> optimal </a:t>
            </a:r>
            <a:r>
              <a:rPr lang="en-US" dirty="0" err="1" smtClean="0"/>
              <a:t>sarana</a:t>
            </a:r>
            <a:r>
              <a:rPr lang="en-US" dirty="0" smtClean="0"/>
              <a:t> radio, </a:t>
            </a:r>
            <a:r>
              <a:rPr lang="en-US" dirty="0" err="1" smtClean="0"/>
              <a:t>televisi</a:t>
            </a:r>
            <a:r>
              <a:rPr lang="en-US" dirty="0" smtClean="0"/>
              <a:t>, </a:t>
            </a:r>
            <a:r>
              <a:rPr lang="en-US" dirty="0" err="1" smtClean="0"/>
              <a:t>komputer</a:t>
            </a:r>
            <a:r>
              <a:rPr lang="en-US" dirty="0" smtClean="0"/>
              <a:t> </a:t>
            </a:r>
            <a:r>
              <a:rPr lang="en-US" dirty="0" err="1" smtClean="0"/>
              <a:t>dan</a:t>
            </a:r>
            <a:r>
              <a:rPr lang="en-US" dirty="0" smtClean="0"/>
              <a:t> </a:t>
            </a:r>
            <a:r>
              <a:rPr lang="en-US" dirty="0" err="1" smtClean="0"/>
              <a:t>perangkat</a:t>
            </a:r>
            <a:r>
              <a:rPr lang="en-US" dirty="0" smtClean="0"/>
              <a:t> TIK</a:t>
            </a:r>
            <a:endParaRPr lang="id-ID" dirty="0" smtClean="0"/>
          </a:p>
          <a:p>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533400"/>
            <a:ext cx="8305800" cy="1446550"/>
          </a:xfrm>
          <a:prstGeom prst="rect">
            <a:avLst/>
          </a:prstGeom>
          <a:noFill/>
        </p:spPr>
        <p:txBody>
          <a:bodyPr wrap="square" rtlCol="0">
            <a:spAutoFit/>
          </a:bodyPr>
          <a:lstStyle/>
          <a:p>
            <a:pPr algn="ctr"/>
            <a:r>
              <a:rPr lang="en-US" sz="2800" dirty="0" err="1" smtClean="0"/>
              <a:t>Peningkatan</a:t>
            </a:r>
            <a:r>
              <a:rPr lang="en-US" sz="2800" dirty="0" smtClean="0"/>
              <a:t> </a:t>
            </a:r>
            <a:r>
              <a:rPr lang="en-US" sz="2800" dirty="0" err="1" smtClean="0"/>
              <a:t>mutu</a:t>
            </a:r>
            <a:r>
              <a:rPr lang="en-US" sz="2800" dirty="0" smtClean="0"/>
              <a:t> </a:t>
            </a:r>
            <a:r>
              <a:rPr lang="en-US" sz="2800" dirty="0" err="1" smtClean="0"/>
              <a:t>pendidikan</a:t>
            </a:r>
            <a:r>
              <a:rPr lang="en-US" sz="2800" dirty="0" smtClean="0"/>
              <a:t> </a:t>
            </a:r>
            <a:r>
              <a:rPr lang="en-US" sz="2800" dirty="0" err="1" smtClean="0"/>
              <a:t>misalnya</a:t>
            </a:r>
            <a:r>
              <a:rPr lang="en-US" sz="2800" dirty="0" smtClean="0"/>
              <a:t> </a:t>
            </a:r>
            <a:r>
              <a:rPr lang="en-US" sz="2800" dirty="0" err="1" smtClean="0"/>
              <a:t>dapat</a:t>
            </a:r>
            <a:r>
              <a:rPr lang="en-US" sz="2800" dirty="0" smtClean="0"/>
              <a:t> </a:t>
            </a:r>
            <a:r>
              <a:rPr lang="en-US" sz="2800" dirty="0" err="1" smtClean="0"/>
              <a:t>dilihat</a:t>
            </a:r>
            <a:r>
              <a:rPr lang="en-US" sz="2800" dirty="0" smtClean="0"/>
              <a:t> </a:t>
            </a:r>
            <a:r>
              <a:rPr lang="en-US" sz="2800" dirty="0" err="1" smtClean="0"/>
              <a:t>dari</a:t>
            </a:r>
            <a:r>
              <a:rPr lang="en-US" sz="2800" dirty="0" smtClean="0"/>
              <a:t> </a:t>
            </a:r>
            <a:r>
              <a:rPr lang="en-US" sz="2800" dirty="0" err="1" smtClean="0"/>
              <a:t>terjadinya</a:t>
            </a:r>
            <a:r>
              <a:rPr lang="en-US" sz="2800" dirty="0" smtClean="0"/>
              <a:t> </a:t>
            </a:r>
            <a:r>
              <a:rPr lang="en-US" sz="2800" dirty="0" err="1" smtClean="0"/>
              <a:t>peningkatan</a:t>
            </a:r>
            <a:r>
              <a:rPr lang="en-US" sz="2800" dirty="0" smtClean="0"/>
              <a:t> </a:t>
            </a:r>
            <a:r>
              <a:rPr lang="en-US" sz="2800" dirty="0" err="1" smtClean="0"/>
              <a:t>penghayatan</a:t>
            </a:r>
            <a:r>
              <a:rPr lang="en-US" sz="2800" dirty="0" smtClean="0"/>
              <a:t> </a:t>
            </a:r>
            <a:r>
              <a:rPr lang="en-US" sz="2800" dirty="0" err="1" smtClean="0"/>
              <a:t>dan</a:t>
            </a:r>
            <a:r>
              <a:rPr lang="en-US" sz="2800" dirty="0" smtClean="0"/>
              <a:t> </a:t>
            </a:r>
            <a:r>
              <a:rPr lang="en-US" sz="2800" dirty="0" err="1" smtClean="0"/>
              <a:t>penga</a:t>
            </a:r>
            <a:r>
              <a:rPr lang="id-ID" sz="2800" dirty="0" smtClean="0"/>
              <a:t>m</a:t>
            </a:r>
            <a:r>
              <a:rPr lang="en-US" sz="2800" dirty="0" err="1" smtClean="0"/>
              <a:t>alan</a:t>
            </a:r>
            <a:r>
              <a:rPr lang="en-US" sz="2800" dirty="0" smtClean="0"/>
              <a:t> </a:t>
            </a:r>
            <a:r>
              <a:rPr lang="en-US" sz="3200" dirty="0" err="1" smtClean="0"/>
              <a:t>nilai-nilai</a:t>
            </a:r>
            <a:r>
              <a:rPr lang="en-US" sz="2800" dirty="0" smtClean="0"/>
              <a:t> </a:t>
            </a:r>
            <a:r>
              <a:rPr lang="en-US" sz="2800" dirty="0" err="1" smtClean="0"/>
              <a:t>kemanusiaan</a:t>
            </a:r>
            <a:r>
              <a:rPr lang="en-US" sz="2800" dirty="0" smtClean="0"/>
              <a:t> yang </a:t>
            </a:r>
            <a:r>
              <a:rPr lang="en-US" sz="2800" dirty="0" err="1" smtClean="0"/>
              <a:t>meliputi</a:t>
            </a:r>
            <a:r>
              <a:rPr lang="en-US" sz="2800" dirty="0" smtClean="0"/>
              <a:t>: </a:t>
            </a:r>
            <a:endParaRPr lang="id-ID" sz="2800" dirty="0"/>
          </a:p>
        </p:txBody>
      </p:sp>
      <p:sp>
        <p:nvSpPr>
          <p:cNvPr id="4" name="TextBox 3"/>
          <p:cNvSpPr txBox="1"/>
          <p:nvPr/>
        </p:nvSpPr>
        <p:spPr>
          <a:xfrm>
            <a:off x="533400" y="2590800"/>
            <a:ext cx="8229600" cy="3046988"/>
          </a:xfrm>
          <a:prstGeom prst="rect">
            <a:avLst/>
          </a:prstGeom>
          <a:noFill/>
        </p:spPr>
        <p:txBody>
          <a:bodyPr wrap="square" rtlCol="0">
            <a:spAutoFit/>
          </a:bodyPr>
          <a:lstStyle/>
          <a:p>
            <a:pPr marL="342900" lvl="0" indent="-342900" algn="just">
              <a:buFont typeface="+mj-lt"/>
              <a:buAutoNum type="arabicPeriod"/>
            </a:pPr>
            <a:r>
              <a:rPr lang="id-ID" sz="3200" dirty="0" smtClean="0"/>
              <a:t>P</a:t>
            </a:r>
            <a:r>
              <a:rPr lang="en-US" sz="3200" dirty="0" err="1" smtClean="0"/>
              <a:t>eningkatan</a:t>
            </a:r>
            <a:r>
              <a:rPr lang="en-US" sz="3200" dirty="0" smtClean="0"/>
              <a:t> </a:t>
            </a:r>
            <a:r>
              <a:rPr lang="en-US" sz="3200" dirty="0" err="1" smtClean="0"/>
              <a:t>ketakwaan</a:t>
            </a:r>
            <a:r>
              <a:rPr lang="en-US" sz="3200" dirty="0" smtClean="0"/>
              <a:t>, </a:t>
            </a:r>
            <a:r>
              <a:rPr lang="en-US" sz="3200" dirty="0" err="1" smtClean="0"/>
              <a:t>keimanan</a:t>
            </a:r>
            <a:r>
              <a:rPr lang="en-US" sz="3200" dirty="0" smtClean="0"/>
              <a:t>; </a:t>
            </a:r>
            <a:endParaRPr lang="id-ID" sz="3200" dirty="0" smtClean="0"/>
          </a:p>
          <a:p>
            <a:pPr marL="342900" lvl="0" indent="-342900" algn="just">
              <a:buFont typeface="+mj-lt"/>
              <a:buAutoNum type="arabicPeriod"/>
            </a:pPr>
            <a:r>
              <a:rPr lang="id-ID" sz="3200" dirty="0" smtClean="0"/>
              <a:t>B</a:t>
            </a:r>
            <a:r>
              <a:rPr lang="en-US" sz="3200" dirty="0" err="1" smtClean="0"/>
              <a:t>erkembangnya</a:t>
            </a:r>
            <a:r>
              <a:rPr lang="en-US" sz="3200" dirty="0" smtClean="0"/>
              <a:t> </a:t>
            </a:r>
            <a:r>
              <a:rPr lang="en-US" sz="3200" dirty="0" err="1" smtClean="0"/>
              <a:t>wawasan</a:t>
            </a:r>
            <a:r>
              <a:rPr lang="en-US" sz="3200" dirty="0" smtClean="0"/>
              <a:t> </a:t>
            </a:r>
            <a:r>
              <a:rPr lang="en-US" sz="3200" dirty="0" err="1" smtClean="0"/>
              <a:t>kebangsaan</a:t>
            </a:r>
            <a:r>
              <a:rPr lang="en-US" sz="3200" dirty="0" smtClean="0"/>
              <a:t>; </a:t>
            </a:r>
            <a:endParaRPr lang="id-ID" sz="3200" dirty="0" smtClean="0"/>
          </a:p>
          <a:p>
            <a:pPr marL="342900" lvl="0" indent="-342900" algn="just">
              <a:buFont typeface="+mj-lt"/>
              <a:buAutoNum type="arabicPeriod"/>
            </a:pPr>
            <a:r>
              <a:rPr lang="id-ID" sz="3200" dirty="0" smtClean="0"/>
              <a:t>T</a:t>
            </a:r>
            <a:r>
              <a:rPr lang="en-US" sz="3200" dirty="0" err="1" smtClean="0"/>
              <a:t>erbentuknya</a:t>
            </a:r>
            <a:r>
              <a:rPr lang="en-US" sz="3200" dirty="0" smtClean="0"/>
              <a:t> </a:t>
            </a:r>
            <a:r>
              <a:rPr lang="en-US" sz="3200" dirty="0" err="1" smtClean="0"/>
              <a:t>keperibadian</a:t>
            </a:r>
            <a:r>
              <a:rPr lang="en-US" sz="3200" dirty="0" smtClean="0"/>
              <a:t> </a:t>
            </a:r>
            <a:r>
              <a:rPr lang="en-US" sz="3200" dirty="0" err="1" smtClean="0"/>
              <a:t>nasional</a:t>
            </a:r>
            <a:r>
              <a:rPr lang="en-US" sz="3200" dirty="0" smtClean="0"/>
              <a:t> yang </a:t>
            </a:r>
            <a:r>
              <a:rPr lang="en-US" sz="3200" dirty="0" err="1" smtClean="0"/>
              <a:t>tangguh</a:t>
            </a:r>
            <a:r>
              <a:rPr lang="en-US" sz="3200" dirty="0" smtClean="0"/>
              <a:t>, </a:t>
            </a:r>
            <a:r>
              <a:rPr lang="en-US" sz="3200" dirty="0" err="1" smtClean="0"/>
              <a:t>dan</a:t>
            </a:r>
            <a:r>
              <a:rPr lang="en-US" sz="3200" dirty="0" smtClean="0"/>
              <a:t> </a:t>
            </a:r>
            <a:endParaRPr lang="id-ID" sz="3200" dirty="0" smtClean="0"/>
          </a:p>
          <a:p>
            <a:pPr marL="342900" indent="-342900" algn="just">
              <a:buFont typeface="+mj-lt"/>
              <a:buAutoNum type="arabicPeriod"/>
            </a:pPr>
            <a:r>
              <a:rPr lang="id-ID" sz="3200" dirty="0" smtClean="0"/>
              <a:t>P</a:t>
            </a:r>
            <a:r>
              <a:rPr lang="en-US" sz="3200" dirty="0" err="1" smtClean="0"/>
              <a:t>encapaian</a:t>
            </a:r>
            <a:r>
              <a:rPr lang="en-US" sz="3200" dirty="0" smtClean="0"/>
              <a:t> </a:t>
            </a:r>
            <a:r>
              <a:rPr lang="en-US" sz="3200" dirty="0" err="1" smtClean="0"/>
              <a:t>prestasi</a:t>
            </a:r>
            <a:r>
              <a:rPr lang="en-US" sz="3200" dirty="0" smtClean="0"/>
              <a:t> </a:t>
            </a:r>
            <a:r>
              <a:rPr lang="en-US" sz="3200" dirty="0" err="1" smtClean="0"/>
              <a:t>akademik</a:t>
            </a:r>
            <a:r>
              <a:rPr lang="en-US" sz="3200" dirty="0" smtClean="0"/>
              <a:t> </a:t>
            </a:r>
            <a:r>
              <a:rPr lang="en-US" sz="3200" dirty="0" err="1" smtClean="0"/>
              <a:t>mapun</a:t>
            </a:r>
            <a:r>
              <a:rPr lang="en-US" sz="3200" dirty="0" smtClean="0"/>
              <a:t> non-</a:t>
            </a:r>
            <a:r>
              <a:rPr lang="en-US" sz="3200" dirty="0" err="1" smtClean="0"/>
              <a:t>akademik</a:t>
            </a:r>
            <a:endParaRPr lang="id-ID"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0" r="-100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57200"/>
            <a:ext cx="8229600" cy="1077218"/>
          </a:xfrm>
          <a:prstGeom prst="rect">
            <a:avLst/>
          </a:prstGeom>
          <a:noFill/>
        </p:spPr>
        <p:txBody>
          <a:bodyPr wrap="square" rtlCol="0">
            <a:spAutoFit/>
          </a:bodyPr>
          <a:lstStyle/>
          <a:p>
            <a:pPr algn="ctr"/>
            <a:r>
              <a:rPr lang="id-ID" sz="3200" dirty="0" err="1" smtClean="0"/>
              <a:t>P</a:t>
            </a:r>
            <a:r>
              <a:rPr lang="en-US" sz="3200" dirty="0" err="1" smtClean="0"/>
              <a:t>embangunan</a:t>
            </a:r>
            <a:r>
              <a:rPr lang="en-US" sz="3200" dirty="0" smtClean="0"/>
              <a:t> </a:t>
            </a:r>
            <a:r>
              <a:rPr lang="en-US" sz="3200" dirty="0" err="1" smtClean="0"/>
              <a:t>citra</a:t>
            </a:r>
            <a:r>
              <a:rPr lang="en-US" sz="3200" dirty="0" smtClean="0"/>
              <a:t> </a:t>
            </a:r>
            <a:r>
              <a:rPr lang="en-US" sz="3200" dirty="0" err="1" smtClean="0"/>
              <a:t>publik</a:t>
            </a:r>
            <a:r>
              <a:rPr lang="en-US" sz="3200" dirty="0" smtClean="0"/>
              <a:t> yang </a:t>
            </a:r>
            <a:r>
              <a:rPr lang="en-US" sz="3200" dirty="0" err="1" smtClean="0"/>
              <a:t>dapat</a:t>
            </a:r>
            <a:r>
              <a:rPr lang="en-US" sz="3200" dirty="0" smtClean="0"/>
              <a:t> </a:t>
            </a:r>
            <a:r>
              <a:rPr lang="en-US" sz="3200" dirty="0" err="1" smtClean="0"/>
              <a:t>dicapai</a:t>
            </a:r>
            <a:r>
              <a:rPr lang="en-US" sz="3200" dirty="0" smtClean="0"/>
              <a:t> </a:t>
            </a:r>
            <a:r>
              <a:rPr lang="en-US" sz="3200" dirty="0" err="1" smtClean="0"/>
              <a:t>dengan</a:t>
            </a:r>
            <a:r>
              <a:rPr lang="en-US" sz="3200" dirty="0" smtClean="0"/>
              <a:t> </a:t>
            </a:r>
            <a:r>
              <a:rPr lang="en-US" sz="3200" dirty="0" err="1" smtClean="0"/>
              <a:t>melakukan</a:t>
            </a:r>
            <a:r>
              <a:rPr lang="en-US" sz="3200" dirty="0" smtClean="0"/>
              <a:t> </a:t>
            </a:r>
            <a:r>
              <a:rPr lang="en-US" sz="3200" dirty="0" err="1" smtClean="0"/>
              <a:t>tiga</a:t>
            </a:r>
            <a:r>
              <a:rPr lang="en-US" sz="3200" dirty="0" smtClean="0"/>
              <a:t> </a:t>
            </a:r>
            <a:r>
              <a:rPr lang="en-US" sz="3200" dirty="0" err="1" smtClean="0"/>
              <a:t>hal</a:t>
            </a:r>
            <a:r>
              <a:rPr lang="id-ID" sz="3200" dirty="0" smtClean="0"/>
              <a:t>, yaitu</a:t>
            </a:r>
            <a:endParaRPr lang="id-ID" sz="3200" dirty="0"/>
          </a:p>
        </p:txBody>
      </p:sp>
      <p:sp>
        <p:nvSpPr>
          <p:cNvPr id="3" name="TextBox 2"/>
          <p:cNvSpPr txBox="1"/>
          <p:nvPr/>
        </p:nvSpPr>
        <p:spPr>
          <a:xfrm>
            <a:off x="609600" y="2209800"/>
            <a:ext cx="7924800" cy="3539430"/>
          </a:xfrm>
          <a:prstGeom prst="rect">
            <a:avLst/>
          </a:prstGeom>
          <a:noFill/>
        </p:spPr>
        <p:txBody>
          <a:bodyPr wrap="square" rtlCol="0">
            <a:spAutoFit/>
          </a:bodyPr>
          <a:lstStyle/>
          <a:p>
            <a:pPr marL="342900" indent="-342900" algn="just">
              <a:buFont typeface="+mj-lt"/>
              <a:buAutoNum type="arabicPeriod"/>
            </a:pPr>
            <a:r>
              <a:rPr lang="id-ID" sz="2800" dirty="0" smtClean="0"/>
              <a:t>S</a:t>
            </a:r>
            <a:r>
              <a:rPr lang="en-US" sz="2800" dirty="0" err="1" smtClean="0"/>
              <a:t>etiap</a:t>
            </a:r>
            <a:r>
              <a:rPr lang="en-US" sz="2800" dirty="0" smtClean="0"/>
              <a:t> </a:t>
            </a:r>
            <a:r>
              <a:rPr lang="en-US" sz="2800" dirty="0" err="1" smtClean="0"/>
              <a:t>kebijakan</a:t>
            </a:r>
            <a:r>
              <a:rPr lang="en-US" sz="2800" dirty="0" smtClean="0"/>
              <a:t> yang </a:t>
            </a:r>
            <a:r>
              <a:rPr lang="en-US" sz="2800" dirty="0" err="1" smtClean="0"/>
              <a:t>diambil</a:t>
            </a:r>
            <a:r>
              <a:rPr lang="en-US" sz="2800" dirty="0" smtClean="0"/>
              <a:t> </a:t>
            </a:r>
            <a:r>
              <a:rPr lang="en-US" sz="2800" dirty="0" err="1" smtClean="0"/>
              <a:t>hendaknya</a:t>
            </a:r>
            <a:r>
              <a:rPr lang="en-US" sz="2800" dirty="0" smtClean="0"/>
              <a:t> </a:t>
            </a:r>
            <a:r>
              <a:rPr lang="en-US" sz="2800" dirty="0" err="1" smtClean="0"/>
              <a:t>dilakukan</a:t>
            </a:r>
            <a:r>
              <a:rPr lang="en-US" sz="2800" dirty="0" smtClean="0"/>
              <a:t> </a:t>
            </a:r>
            <a:r>
              <a:rPr lang="en-US" sz="2800" dirty="0" err="1" smtClean="0"/>
              <a:t>uji</a:t>
            </a:r>
            <a:r>
              <a:rPr lang="en-US" sz="2800" dirty="0" smtClean="0"/>
              <a:t> </a:t>
            </a:r>
            <a:r>
              <a:rPr lang="en-US" sz="2800" dirty="0" err="1" smtClean="0"/>
              <a:t>publik</a:t>
            </a:r>
            <a:endParaRPr lang="id-ID" sz="2800" dirty="0" smtClean="0"/>
          </a:p>
          <a:p>
            <a:pPr marL="342900" indent="-342900" algn="just">
              <a:buFont typeface="+mj-lt"/>
              <a:buAutoNum type="arabicPeriod"/>
            </a:pPr>
            <a:r>
              <a:rPr lang="id-ID" sz="2800" dirty="0" smtClean="0"/>
              <a:t>P</a:t>
            </a:r>
            <a:r>
              <a:rPr lang="en-US" sz="2800" dirty="0" err="1" smtClean="0"/>
              <a:t>rogram</a:t>
            </a:r>
            <a:r>
              <a:rPr lang="en-US" sz="2800" dirty="0" smtClean="0"/>
              <a:t> </a:t>
            </a:r>
            <a:r>
              <a:rPr lang="en-US" sz="2800" dirty="0" err="1" smtClean="0"/>
              <a:t>kerja</a:t>
            </a:r>
            <a:r>
              <a:rPr lang="en-US" sz="2800" dirty="0" smtClean="0"/>
              <a:t> </a:t>
            </a:r>
            <a:r>
              <a:rPr lang="en-US" sz="2800" dirty="0" err="1" smtClean="0"/>
              <a:t>dan</a:t>
            </a:r>
            <a:r>
              <a:rPr lang="en-US" sz="2800" dirty="0" smtClean="0"/>
              <a:t> </a:t>
            </a:r>
            <a:r>
              <a:rPr lang="en-US" sz="2800" dirty="0" err="1" smtClean="0"/>
              <a:t>pelaksanaan</a:t>
            </a:r>
            <a:r>
              <a:rPr lang="en-US" sz="2800" dirty="0" smtClean="0"/>
              <a:t> </a:t>
            </a:r>
            <a:r>
              <a:rPr lang="en-US" sz="2800" dirty="0" err="1" smtClean="0"/>
              <a:t>kinerja</a:t>
            </a:r>
            <a:r>
              <a:rPr lang="en-US" sz="2800" dirty="0" smtClean="0"/>
              <a:t> </a:t>
            </a:r>
            <a:r>
              <a:rPr lang="en-US" sz="2800" dirty="0" err="1" smtClean="0"/>
              <a:t>pendidikan</a:t>
            </a:r>
            <a:r>
              <a:rPr lang="en-US" sz="2800" dirty="0" smtClean="0"/>
              <a:t> </a:t>
            </a:r>
            <a:r>
              <a:rPr lang="en-US" sz="2800" dirty="0" err="1" smtClean="0"/>
              <a:t>disosialisasikan</a:t>
            </a:r>
            <a:r>
              <a:rPr lang="en-US" sz="2800" dirty="0" smtClean="0"/>
              <a:t> </a:t>
            </a:r>
            <a:r>
              <a:rPr lang="en-US" sz="2800" dirty="0" err="1" smtClean="0"/>
              <a:t>kepada</a:t>
            </a:r>
            <a:r>
              <a:rPr lang="en-US" sz="2800" dirty="0" smtClean="0"/>
              <a:t> </a:t>
            </a:r>
            <a:r>
              <a:rPr lang="en-US" sz="2800" dirty="0" err="1" smtClean="0"/>
              <a:t>publik</a:t>
            </a:r>
            <a:r>
              <a:rPr lang="en-US" sz="2800" dirty="0" smtClean="0"/>
              <a:t>, </a:t>
            </a:r>
            <a:r>
              <a:rPr lang="en-US" sz="2800" dirty="0" err="1" smtClean="0"/>
              <a:t>terutama</a:t>
            </a:r>
            <a:r>
              <a:rPr lang="en-US" sz="2800" dirty="0" smtClean="0"/>
              <a:t> </a:t>
            </a:r>
            <a:r>
              <a:rPr lang="en-US" sz="2800" dirty="0" err="1" smtClean="0"/>
              <a:t>pemangku-pemangku</a:t>
            </a:r>
            <a:r>
              <a:rPr lang="en-US" sz="2800" dirty="0" smtClean="0"/>
              <a:t> </a:t>
            </a:r>
            <a:r>
              <a:rPr lang="en-US" sz="2800" dirty="0" err="1" smtClean="0"/>
              <a:t>kepentingan</a:t>
            </a:r>
            <a:endParaRPr lang="id-ID" sz="2800" dirty="0" smtClean="0"/>
          </a:p>
          <a:p>
            <a:pPr marL="342900" indent="-342900" algn="just">
              <a:buFont typeface="+mj-lt"/>
              <a:buAutoNum type="arabicPeriod"/>
            </a:pPr>
            <a:r>
              <a:rPr lang="id-ID" sz="2800" dirty="0" smtClean="0"/>
              <a:t>P</a:t>
            </a:r>
            <a:r>
              <a:rPr lang="en-US" sz="2800" dirty="0" err="1" smtClean="0"/>
              <a:t>eningkatan</a:t>
            </a:r>
            <a:r>
              <a:rPr lang="en-US" sz="2800" dirty="0" smtClean="0"/>
              <a:t> </a:t>
            </a:r>
            <a:r>
              <a:rPr lang="en-US" sz="2800" dirty="0" err="1" smtClean="0"/>
              <a:t>peran</a:t>
            </a:r>
            <a:r>
              <a:rPr lang="en-US" sz="2800" dirty="0" smtClean="0"/>
              <a:t> </a:t>
            </a:r>
            <a:r>
              <a:rPr lang="en-US" sz="2800" dirty="0" err="1" smtClean="0"/>
              <a:t>serta</a:t>
            </a:r>
            <a:r>
              <a:rPr lang="en-US" sz="2800" dirty="0" smtClean="0"/>
              <a:t> </a:t>
            </a:r>
            <a:r>
              <a:rPr lang="en-US" sz="2800" dirty="0" err="1" smtClean="0"/>
              <a:t>masyarakat</a:t>
            </a:r>
            <a:r>
              <a:rPr lang="en-US" sz="2800" dirty="0" smtClean="0"/>
              <a:t> </a:t>
            </a:r>
            <a:r>
              <a:rPr lang="en-US" sz="2800" dirty="0" err="1" smtClean="0"/>
              <a:t>Lewat</a:t>
            </a:r>
            <a:r>
              <a:rPr lang="en-US" sz="2800" dirty="0" smtClean="0"/>
              <a:t> </a:t>
            </a:r>
            <a:r>
              <a:rPr lang="en-US" sz="2800" dirty="0" err="1" smtClean="0"/>
              <a:t>Komite</a:t>
            </a:r>
            <a:r>
              <a:rPr lang="en-US" sz="2800" dirty="0" smtClean="0"/>
              <a:t> </a:t>
            </a:r>
            <a:r>
              <a:rPr lang="en-US" sz="2800" dirty="0" err="1" smtClean="0"/>
              <a:t>Sekolah</a:t>
            </a:r>
            <a:r>
              <a:rPr lang="en-US" sz="2800" dirty="0" smtClean="0"/>
              <a:t> </a:t>
            </a:r>
            <a:r>
              <a:rPr lang="en-US" sz="2800" dirty="0" err="1" smtClean="0"/>
              <a:t>dan</a:t>
            </a:r>
            <a:r>
              <a:rPr lang="en-US" sz="2800" dirty="0" smtClean="0"/>
              <a:t> </a:t>
            </a:r>
            <a:r>
              <a:rPr lang="en-US" sz="2800" dirty="0" err="1" smtClean="0"/>
              <a:t>Dewan</a:t>
            </a:r>
            <a:r>
              <a:rPr lang="en-US" sz="2800" dirty="0" smtClean="0"/>
              <a:t> </a:t>
            </a:r>
            <a:r>
              <a:rPr lang="en-US" sz="2800" dirty="0" err="1" smtClean="0"/>
              <a:t>Pendidikan</a:t>
            </a:r>
            <a:r>
              <a:rPr lang="en-US" sz="2800" dirty="0" smtClean="0"/>
              <a:t>, </a:t>
            </a:r>
            <a:r>
              <a:rPr lang="en-US" sz="2800" dirty="0" err="1" smtClean="0"/>
              <a:t>mulai</a:t>
            </a:r>
            <a:r>
              <a:rPr lang="en-US" sz="2800" dirty="0" smtClean="0"/>
              <a:t> </a:t>
            </a:r>
            <a:r>
              <a:rPr lang="en-US" sz="2800" dirty="0" err="1" smtClean="0"/>
              <a:t>dari</a:t>
            </a:r>
            <a:r>
              <a:rPr lang="en-US" sz="2800" dirty="0" smtClean="0"/>
              <a:t> </a:t>
            </a:r>
            <a:r>
              <a:rPr lang="en-US" sz="2800" dirty="0" err="1" smtClean="0"/>
              <a:t>perencanaan</a:t>
            </a:r>
            <a:r>
              <a:rPr lang="en-US" sz="2800" dirty="0" smtClean="0"/>
              <a:t>, </a:t>
            </a:r>
            <a:r>
              <a:rPr lang="en-US" sz="2800" dirty="0" err="1" smtClean="0"/>
              <a:t>pelaksanaan</a:t>
            </a:r>
            <a:r>
              <a:rPr lang="en-US" sz="2800" dirty="0" smtClean="0"/>
              <a:t>, </a:t>
            </a:r>
            <a:r>
              <a:rPr lang="en-US" sz="2800" dirty="0" err="1" smtClean="0"/>
              <a:t>dan</a:t>
            </a:r>
            <a:r>
              <a:rPr lang="en-US" sz="2800" dirty="0" smtClean="0"/>
              <a:t> </a:t>
            </a:r>
            <a:r>
              <a:rPr lang="en-US" sz="2800" dirty="0" err="1" smtClean="0"/>
              <a:t>evaluasi</a:t>
            </a:r>
            <a:endParaRPr lang="id-ID"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176348"/>
            <a:ext cx="8153400" cy="1015663"/>
          </a:xfrm>
          <a:prstGeom prst="rect">
            <a:avLst/>
          </a:prstGeom>
          <a:noFill/>
        </p:spPr>
        <p:txBody>
          <a:bodyPr wrap="square" rtlCol="0">
            <a:spAutoFit/>
          </a:bodyPr>
          <a:lstStyle/>
          <a:p>
            <a:pPr algn="ctr"/>
            <a:r>
              <a:rPr lang="en-US" sz="6000" b="1" dirty="0" smtClean="0"/>
              <a:t>PENUTUP</a:t>
            </a:r>
            <a:endParaRPr lang="id-ID" sz="6000" dirty="0" smtClean="0"/>
          </a:p>
        </p:txBody>
      </p:sp>
      <p:sp>
        <p:nvSpPr>
          <p:cNvPr id="3" name="TextBox 2"/>
          <p:cNvSpPr txBox="1"/>
          <p:nvPr/>
        </p:nvSpPr>
        <p:spPr>
          <a:xfrm>
            <a:off x="457200" y="1295400"/>
            <a:ext cx="5562600" cy="584775"/>
          </a:xfrm>
          <a:prstGeom prst="rect">
            <a:avLst/>
          </a:prstGeom>
          <a:noFill/>
        </p:spPr>
        <p:txBody>
          <a:bodyPr wrap="square" rtlCol="0">
            <a:spAutoFit/>
          </a:bodyPr>
          <a:lstStyle/>
          <a:p>
            <a:r>
              <a:rPr lang="id-ID" sz="3200" dirty="0" smtClean="0"/>
              <a:t>KESIMPULAN</a:t>
            </a:r>
            <a:endParaRPr lang="id-ID" sz="3200" dirty="0"/>
          </a:p>
        </p:txBody>
      </p:sp>
      <p:sp>
        <p:nvSpPr>
          <p:cNvPr id="4" name="TextBox 3"/>
          <p:cNvSpPr txBox="1"/>
          <p:nvPr/>
        </p:nvSpPr>
        <p:spPr>
          <a:xfrm>
            <a:off x="533400" y="1981200"/>
            <a:ext cx="8305800" cy="4401205"/>
          </a:xfrm>
          <a:prstGeom prst="rect">
            <a:avLst/>
          </a:prstGeom>
          <a:noFill/>
        </p:spPr>
        <p:txBody>
          <a:bodyPr wrap="square" rtlCol="0">
            <a:spAutoFit/>
          </a:bodyPr>
          <a:lstStyle/>
          <a:p>
            <a:pPr marL="342900" lvl="0" indent="-342900" algn="just">
              <a:buFont typeface="+mj-lt"/>
              <a:buAutoNum type="arabicPeriod"/>
            </a:pPr>
            <a:r>
              <a:rPr lang="en-US" sz="2000" dirty="0" err="1" smtClean="0"/>
              <a:t>Pendid</a:t>
            </a:r>
            <a:r>
              <a:rPr lang="id-ID" sz="2000" dirty="0" smtClean="0"/>
              <a:t>i</a:t>
            </a:r>
            <a:r>
              <a:rPr lang="en-US" sz="2000" dirty="0" err="1" smtClean="0"/>
              <a:t>kan</a:t>
            </a:r>
            <a:r>
              <a:rPr lang="en-US" sz="2000" dirty="0" smtClean="0"/>
              <a:t> </a:t>
            </a:r>
            <a:r>
              <a:rPr lang="en-US" sz="2000" dirty="0" err="1" smtClean="0"/>
              <a:t>sering</a:t>
            </a:r>
            <a:r>
              <a:rPr lang="en-US" sz="2000" dirty="0" smtClean="0"/>
              <a:t> </a:t>
            </a:r>
            <a:r>
              <a:rPr lang="en-US" sz="2000" dirty="0" err="1" smtClean="0"/>
              <a:t>dijadikan</a:t>
            </a:r>
            <a:r>
              <a:rPr lang="en-US" sz="2000" dirty="0" smtClean="0"/>
              <a:t> media </a:t>
            </a:r>
            <a:r>
              <a:rPr lang="en-US" sz="2000" dirty="0" err="1" smtClean="0"/>
              <a:t>dan</a:t>
            </a:r>
            <a:r>
              <a:rPr lang="en-US" sz="2000" dirty="0" smtClean="0"/>
              <a:t> </a:t>
            </a:r>
            <a:r>
              <a:rPr lang="en-US" sz="2000" dirty="0" err="1" smtClean="0"/>
              <a:t>wadah</a:t>
            </a:r>
            <a:r>
              <a:rPr lang="en-US" sz="2000" dirty="0" smtClean="0"/>
              <a:t> </a:t>
            </a:r>
            <a:r>
              <a:rPr lang="en-US" sz="2000" dirty="0" err="1" smtClean="0"/>
              <a:t>untuk</a:t>
            </a:r>
            <a:r>
              <a:rPr lang="en-US" sz="2000" dirty="0" smtClean="0"/>
              <a:t> </a:t>
            </a:r>
            <a:r>
              <a:rPr lang="en-US" sz="2000" dirty="0" err="1" smtClean="0"/>
              <a:t>menanamkan</a:t>
            </a:r>
            <a:r>
              <a:rPr lang="en-US" sz="2000" dirty="0" smtClean="0"/>
              <a:t> </a:t>
            </a:r>
            <a:r>
              <a:rPr lang="en-US" sz="2000" dirty="0" err="1" smtClean="0"/>
              <a:t>ideolog</a:t>
            </a:r>
            <a:r>
              <a:rPr lang="id-ID" sz="2000" dirty="0" smtClean="0"/>
              <a:t>i n</a:t>
            </a:r>
            <a:r>
              <a:rPr lang="en-US" sz="2000" dirty="0" err="1" smtClean="0"/>
              <a:t>egara</a:t>
            </a:r>
            <a:r>
              <a:rPr lang="en-US" sz="2000" dirty="0" smtClean="0"/>
              <a:t> </a:t>
            </a:r>
            <a:r>
              <a:rPr lang="en-US" sz="2000" dirty="0" err="1" smtClean="0"/>
              <a:t>atau</a:t>
            </a:r>
            <a:r>
              <a:rPr lang="en-US" sz="2000" dirty="0" smtClean="0"/>
              <a:t> </a:t>
            </a:r>
            <a:r>
              <a:rPr lang="en-US" sz="2000" dirty="0" err="1" smtClean="0"/>
              <a:t>tulang</a:t>
            </a:r>
            <a:r>
              <a:rPr lang="en-US" sz="2000" dirty="0" smtClean="0"/>
              <a:t> yang </a:t>
            </a:r>
            <a:r>
              <a:rPr lang="en-US" sz="2000" dirty="0" err="1" smtClean="0"/>
              <a:t>menopang</a:t>
            </a:r>
            <a:r>
              <a:rPr lang="en-US" sz="2000" dirty="0" smtClean="0"/>
              <a:t> </a:t>
            </a:r>
            <a:r>
              <a:rPr lang="en-US" sz="2000" dirty="0" err="1" smtClean="0"/>
              <a:t>kerangka</a:t>
            </a:r>
            <a:r>
              <a:rPr lang="en-US" sz="2000" dirty="0" smtClean="0"/>
              <a:t> </a:t>
            </a:r>
            <a:r>
              <a:rPr lang="en-US" sz="2000" dirty="0" err="1" smtClean="0"/>
              <a:t>politik</a:t>
            </a:r>
            <a:r>
              <a:rPr lang="en-US" sz="2000" dirty="0" smtClean="0"/>
              <a:t> </a:t>
            </a:r>
            <a:endParaRPr lang="id-ID" sz="2000" dirty="0" smtClean="0"/>
          </a:p>
          <a:p>
            <a:pPr marL="342900" lvl="0" indent="-342900" algn="just">
              <a:buFont typeface="+mj-lt"/>
              <a:buAutoNum type="arabicPeriod"/>
            </a:pPr>
            <a:endParaRPr lang="id-ID" sz="2000" dirty="0" smtClean="0"/>
          </a:p>
          <a:p>
            <a:pPr marL="342900" indent="-342900" algn="just">
              <a:buFont typeface="+mj-lt"/>
              <a:buAutoNum type="arabicPeriod"/>
            </a:pPr>
            <a:r>
              <a:rPr lang="en-US" sz="2000" dirty="0" err="1" smtClean="0"/>
              <a:t>Pendidikan</a:t>
            </a:r>
            <a:r>
              <a:rPr lang="en-US" sz="2000" dirty="0" smtClean="0"/>
              <a:t> </a:t>
            </a:r>
            <a:r>
              <a:rPr lang="en-US" sz="2000" dirty="0" err="1" smtClean="0"/>
              <a:t>dan</a:t>
            </a:r>
            <a:r>
              <a:rPr lang="en-US" sz="2000" dirty="0" smtClean="0"/>
              <a:t> </a:t>
            </a:r>
            <a:r>
              <a:rPr lang="en-US" sz="2000" dirty="0" err="1" smtClean="0"/>
              <a:t>politik</a:t>
            </a:r>
            <a:r>
              <a:rPr lang="en-US" sz="2000" dirty="0" smtClean="0"/>
              <a:t> </a:t>
            </a:r>
            <a:r>
              <a:rPr lang="en-US" sz="2000" dirty="0" err="1" smtClean="0"/>
              <a:t>adalah</a:t>
            </a:r>
            <a:r>
              <a:rPr lang="en-US" sz="2000" dirty="0" smtClean="0"/>
              <a:t> </a:t>
            </a:r>
            <a:r>
              <a:rPr lang="en-US" sz="2000" dirty="0" err="1" smtClean="0"/>
              <a:t>dua</a:t>
            </a:r>
            <a:r>
              <a:rPr lang="en-US" sz="2000" dirty="0" smtClean="0"/>
              <a:t> </a:t>
            </a:r>
            <a:r>
              <a:rPr lang="en-US" sz="2000" dirty="0" err="1" smtClean="0"/>
              <a:t>elemen</a:t>
            </a:r>
            <a:r>
              <a:rPr lang="en-US" sz="2000" dirty="0" smtClean="0"/>
              <a:t> </a:t>
            </a:r>
            <a:r>
              <a:rPr lang="en-US" sz="2000" dirty="0" err="1" smtClean="0"/>
              <a:t>penting</a:t>
            </a:r>
            <a:r>
              <a:rPr lang="en-US" sz="2000" dirty="0" smtClean="0"/>
              <a:t> </a:t>
            </a:r>
            <a:r>
              <a:rPr lang="en-US" sz="2000" dirty="0" err="1" smtClean="0"/>
              <a:t>dalam</a:t>
            </a:r>
            <a:r>
              <a:rPr lang="en-US" sz="2000" dirty="0" smtClean="0"/>
              <a:t> </a:t>
            </a:r>
            <a:r>
              <a:rPr lang="en-US" sz="2000" dirty="0" err="1" smtClean="0"/>
              <a:t>sistem</a:t>
            </a:r>
            <a:r>
              <a:rPr lang="en-US" sz="2000" dirty="0" smtClean="0"/>
              <a:t> </a:t>
            </a:r>
            <a:r>
              <a:rPr lang="en-US" sz="2000" dirty="0" err="1" smtClean="0"/>
              <a:t>sosial</a:t>
            </a:r>
            <a:r>
              <a:rPr lang="en-US" sz="2000" dirty="0" smtClean="0"/>
              <a:t> </a:t>
            </a:r>
            <a:r>
              <a:rPr lang="en-US" sz="2000" dirty="0" err="1" smtClean="0"/>
              <a:t>politik</a:t>
            </a:r>
            <a:r>
              <a:rPr lang="en-US" sz="2000" dirty="0" smtClean="0"/>
              <a:t> </a:t>
            </a:r>
            <a:r>
              <a:rPr lang="en-US" sz="2000" dirty="0" err="1" smtClean="0"/>
              <a:t>di</a:t>
            </a:r>
            <a:r>
              <a:rPr lang="en-US" sz="2000" dirty="0" smtClean="0"/>
              <a:t> </a:t>
            </a:r>
            <a:r>
              <a:rPr lang="en-US" sz="2000" dirty="0" err="1" smtClean="0"/>
              <a:t>setiap</a:t>
            </a:r>
            <a:r>
              <a:rPr lang="en-US" sz="2000" dirty="0" smtClean="0"/>
              <a:t> </a:t>
            </a:r>
            <a:r>
              <a:rPr lang="en-US" sz="2000" dirty="0" err="1" smtClean="0"/>
              <a:t>negara</a:t>
            </a:r>
            <a:r>
              <a:rPr lang="en-US" sz="2000" dirty="0" smtClean="0"/>
              <a:t>, </a:t>
            </a:r>
            <a:r>
              <a:rPr lang="en-US" sz="2000" dirty="0" err="1" smtClean="0"/>
              <a:t>baik</a:t>
            </a:r>
            <a:r>
              <a:rPr lang="en-US" sz="2000" dirty="0" smtClean="0"/>
              <a:t> </a:t>
            </a:r>
            <a:r>
              <a:rPr lang="en-US" sz="2000" dirty="0" err="1" smtClean="0"/>
              <a:t>negara</a:t>
            </a:r>
            <a:r>
              <a:rPr lang="en-US" sz="2000" dirty="0" smtClean="0"/>
              <a:t> </a:t>
            </a:r>
            <a:r>
              <a:rPr lang="en-US" sz="2000" dirty="0" err="1" smtClean="0"/>
              <a:t>maju</a:t>
            </a:r>
            <a:r>
              <a:rPr lang="en-US" sz="2000" dirty="0" smtClean="0"/>
              <a:t> </a:t>
            </a:r>
            <a:r>
              <a:rPr lang="en-US" sz="2000" dirty="0" err="1" smtClean="0"/>
              <a:t>maupun</a:t>
            </a:r>
            <a:r>
              <a:rPr lang="en-US" sz="2000" dirty="0" smtClean="0"/>
              <a:t> </a:t>
            </a:r>
            <a:r>
              <a:rPr lang="en-US" sz="2000" dirty="0" err="1" smtClean="0"/>
              <a:t>negara</a:t>
            </a:r>
            <a:r>
              <a:rPr lang="en-US" sz="2000" dirty="0" smtClean="0"/>
              <a:t> </a:t>
            </a:r>
            <a:r>
              <a:rPr lang="en-US" sz="2000" dirty="0" err="1" smtClean="0"/>
              <a:t>berkembang</a:t>
            </a:r>
            <a:r>
              <a:rPr lang="en-US" sz="2000" dirty="0" smtClean="0"/>
              <a:t>. </a:t>
            </a:r>
            <a:r>
              <a:rPr lang="en-US" sz="2000" dirty="0" err="1" smtClean="0"/>
              <a:t>Keduanya</a:t>
            </a:r>
            <a:r>
              <a:rPr lang="en-US" sz="2000" dirty="0" smtClean="0"/>
              <a:t> </a:t>
            </a:r>
            <a:r>
              <a:rPr lang="en-US" sz="2000" dirty="0" err="1" smtClean="0"/>
              <a:t>sering</a:t>
            </a:r>
            <a:r>
              <a:rPr lang="en-US" sz="2000" dirty="0" smtClean="0"/>
              <a:t> </a:t>
            </a:r>
            <a:r>
              <a:rPr lang="en-US" sz="2000" dirty="0" err="1" smtClean="0"/>
              <a:t>dilihat</a:t>
            </a:r>
            <a:r>
              <a:rPr lang="en-US" sz="2000" dirty="0" smtClean="0"/>
              <a:t> </a:t>
            </a:r>
            <a:r>
              <a:rPr lang="en-US" sz="2000" dirty="0" err="1" smtClean="0"/>
              <a:t>sebagai</a:t>
            </a:r>
            <a:r>
              <a:rPr lang="en-US" sz="2000" dirty="0" smtClean="0"/>
              <a:t> </a:t>
            </a:r>
            <a:r>
              <a:rPr lang="en-US" sz="2000" dirty="0" err="1" smtClean="0"/>
              <a:t>bagian-bagian</a:t>
            </a:r>
            <a:r>
              <a:rPr lang="en-US" sz="2000" dirty="0" smtClean="0"/>
              <a:t> yang </a:t>
            </a:r>
            <a:r>
              <a:rPr lang="en-US" sz="2000" dirty="0" err="1" smtClean="0"/>
              <a:t>terpisah</a:t>
            </a:r>
            <a:r>
              <a:rPr lang="en-US" sz="2000" dirty="0" smtClean="0"/>
              <a:t>, yang </a:t>
            </a:r>
            <a:r>
              <a:rPr lang="en-US" sz="2000" dirty="0" err="1" smtClean="0"/>
              <a:t>satu</a:t>
            </a:r>
            <a:r>
              <a:rPr lang="en-US" sz="2000" dirty="0" smtClean="0"/>
              <a:t> </a:t>
            </a:r>
            <a:r>
              <a:rPr lang="en-US" sz="2000" dirty="0" err="1" smtClean="0"/>
              <a:t>sama</a:t>
            </a:r>
            <a:r>
              <a:rPr lang="en-US" sz="2000" dirty="0" smtClean="0"/>
              <a:t> lain </a:t>
            </a:r>
            <a:r>
              <a:rPr lang="en-US" sz="2000" dirty="0" err="1" smtClean="0"/>
              <a:t>tidak</a:t>
            </a:r>
            <a:r>
              <a:rPr lang="en-US" sz="2000" dirty="0" smtClean="0"/>
              <a:t> </a:t>
            </a:r>
            <a:r>
              <a:rPr lang="en-US" sz="2000" dirty="0" err="1" smtClean="0"/>
              <a:t>memiliki</a:t>
            </a:r>
            <a:r>
              <a:rPr lang="en-US" sz="2000" dirty="0" smtClean="0"/>
              <a:t> </a:t>
            </a:r>
            <a:r>
              <a:rPr lang="en-US" sz="2000" dirty="0" err="1" smtClean="0"/>
              <a:t>hubungan</a:t>
            </a:r>
            <a:r>
              <a:rPr lang="en-US" sz="2000" dirty="0" smtClean="0"/>
              <a:t> </a:t>
            </a:r>
            <a:r>
              <a:rPr lang="en-US" sz="2000" dirty="0" err="1" smtClean="0"/>
              <a:t>apa-apa</a:t>
            </a:r>
            <a:r>
              <a:rPr lang="en-US" sz="2000" dirty="0" smtClean="0"/>
              <a:t>. </a:t>
            </a:r>
            <a:r>
              <a:rPr lang="en-US" sz="2000" dirty="0" err="1" smtClean="0"/>
              <a:t>Padahal</a:t>
            </a:r>
            <a:r>
              <a:rPr lang="en-US" sz="2000" dirty="0" smtClean="0"/>
              <a:t>, </a:t>
            </a:r>
            <a:r>
              <a:rPr lang="en-US" sz="2000" dirty="0" err="1" smtClean="0"/>
              <a:t>keduanya</a:t>
            </a:r>
            <a:r>
              <a:rPr lang="en-US" sz="2000" dirty="0" smtClean="0"/>
              <a:t> </a:t>
            </a:r>
            <a:r>
              <a:rPr lang="en-US" sz="2000" dirty="0" err="1" smtClean="0"/>
              <a:t>bahu</a:t>
            </a:r>
            <a:r>
              <a:rPr lang="en-US" sz="2000" dirty="0" smtClean="0"/>
              <a:t> </a:t>
            </a:r>
            <a:r>
              <a:rPr lang="en-US" sz="2000" dirty="0" err="1" smtClean="0"/>
              <a:t>membahu</a:t>
            </a:r>
            <a:r>
              <a:rPr lang="en-US" sz="2000" dirty="0" smtClean="0"/>
              <a:t> </a:t>
            </a:r>
            <a:r>
              <a:rPr lang="en-US" sz="2000" dirty="0" err="1" smtClean="0"/>
              <a:t>dalam</a:t>
            </a:r>
            <a:r>
              <a:rPr lang="en-US" sz="2000" dirty="0" smtClean="0"/>
              <a:t> </a:t>
            </a:r>
            <a:r>
              <a:rPr lang="en-US" sz="2000" dirty="0" err="1" smtClean="0"/>
              <a:t>proses</a:t>
            </a:r>
            <a:r>
              <a:rPr lang="en-US" sz="2000" dirty="0" smtClean="0"/>
              <a:t> </a:t>
            </a:r>
            <a:r>
              <a:rPr lang="en-US" sz="2000" dirty="0" err="1" smtClean="0"/>
              <a:t>pembentukan</a:t>
            </a:r>
            <a:r>
              <a:rPr lang="en-US" sz="2000" dirty="0" smtClean="0"/>
              <a:t> </a:t>
            </a:r>
            <a:r>
              <a:rPr lang="en-US" sz="2000" dirty="0" err="1" smtClean="0"/>
              <a:t>karakteristik</a:t>
            </a:r>
            <a:r>
              <a:rPr lang="en-US" sz="2000" dirty="0" smtClean="0"/>
              <a:t> </a:t>
            </a:r>
            <a:r>
              <a:rPr lang="en-US" sz="2000" dirty="0" err="1" smtClean="0"/>
              <a:t>masyarakat</a:t>
            </a:r>
            <a:r>
              <a:rPr lang="en-US" sz="2000" dirty="0" smtClean="0"/>
              <a:t> </a:t>
            </a:r>
            <a:r>
              <a:rPr lang="en-US" sz="2000" dirty="0" err="1" smtClean="0"/>
              <a:t>di</a:t>
            </a:r>
            <a:r>
              <a:rPr lang="en-US" sz="2000" dirty="0" smtClean="0"/>
              <a:t> </a:t>
            </a:r>
            <a:r>
              <a:rPr lang="en-US" sz="2000" dirty="0" err="1" smtClean="0"/>
              <a:t>suatu</a:t>
            </a:r>
            <a:r>
              <a:rPr lang="en-US" sz="2000" dirty="0" smtClean="0"/>
              <a:t> </a:t>
            </a:r>
            <a:r>
              <a:rPr lang="en-US" sz="2000" dirty="0" err="1" smtClean="0"/>
              <a:t>negara</a:t>
            </a:r>
            <a:r>
              <a:rPr lang="en-US" sz="2000" dirty="0" smtClean="0"/>
              <a:t>.</a:t>
            </a:r>
            <a:endParaRPr lang="id-ID" sz="2000" dirty="0" smtClean="0"/>
          </a:p>
          <a:p>
            <a:pPr marL="342900" indent="-342900" algn="just">
              <a:buFont typeface="+mj-lt"/>
              <a:buAutoNum type="arabicPeriod"/>
            </a:pPr>
            <a:endParaRPr lang="id-ID" sz="2000" dirty="0" smtClean="0"/>
          </a:p>
          <a:p>
            <a:pPr marL="342900" lvl="0" indent="-342900" algn="just">
              <a:buFont typeface="+mj-lt"/>
              <a:buAutoNum type="arabicPeriod"/>
            </a:pPr>
            <a:r>
              <a:rPr lang="id-ID" sz="2000" dirty="0" smtClean="0"/>
              <a:t>Negara merupakan suatu unit berdasarkan kekuasaan. Dalam upaya untuk melestarikan kekuasaannya, negara telah menjadikan pendidikan sebagai sarana untuk mencapai tujuan tersebut. </a:t>
            </a:r>
          </a:p>
          <a:p>
            <a:pPr marL="342900" indent="-342900" algn="just">
              <a:buFont typeface="+mj-lt"/>
              <a:buAutoNum type="arabicPeriod"/>
            </a:pPr>
            <a:endParaRPr lang="id-ID"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152400"/>
            <a:ext cx="8153400" cy="1015663"/>
          </a:xfrm>
          <a:prstGeom prst="rect">
            <a:avLst/>
          </a:prstGeom>
          <a:noFill/>
        </p:spPr>
        <p:txBody>
          <a:bodyPr wrap="square" rtlCol="0">
            <a:spAutoFit/>
          </a:bodyPr>
          <a:lstStyle/>
          <a:p>
            <a:pPr algn="ctr"/>
            <a:r>
              <a:rPr lang="en-US" sz="6000" b="1" dirty="0" smtClean="0"/>
              <a:t>PENUTUP</a:t>
            </a:r>
            <a:endParaRPr lang="id-ID" sz="6000" dirty="0" smtClean="0"/>
          </a:p>
        </p:txBody>
      </p:sp>
      <p:sp>
        <p:nvSpPr>
          <p:cNvPr id="3" name="TextBox 2"/>
          <p:cNvSpPr txBox="1"/>
          <p:nvPr/>
        </p:nvSpPr>
        <p:spPr>
          <a:xfrm>
            <a:off x="457200" y="1524000"/>
            <a:ext cx="5562600" cy="584775"/>
          </a:xfrm>
          <a:prstGeom prst="rect">
            <a:avLst/>
          </a:prstGeom>
          <a:noFill/>
        </p:spPr>
        <p:txBody>
          <a:bodyPr wrap="square" rtlCol="0">
            <a:spAutoFit/>
          </a:bodyPr>
          <a:lstStyle/>
          <a:p>
            <a:r>
              <a:rPr lang="id-ID" sz="3200" dirty="0" smtClean="0"/>
              <a:t>KESIMPULAN</a:t>
            </a:r>
            <a:endParaRPr lang="id-ID" sz="3200" dirty="0"/>
          </a:p>
        </p:txBody>
      </p:sp>
      <p:sp>
        <p:nvSpPr>
          <p:cNvPr id="4" name="TextBox 3"/>
          <p:cNvSpPr txBox="1"/>
          <p:nvPr/>
        </p:nvSpPr>
        <p:spPr>
          <a:xfrm>
            <a:off x="533400" y="2209800"/>
            <a:ext cx="8229600" cy="4093428"/>
          </a:xfrm>
          <a:prstGeom prst="rect">
            <a:avLst/>
          </a:prstGeom>
          <a:noFill/>
        </p:spPr>
        <p:txBody>
          <a:bodyPr wrap="square" rtlCol="0">
            <a:spAutoFit/>
          </a:bodyPr>
          <a:lstStyle/>
          <a:p>
            <a:pPr marL="342900" lvl="0" indent="-342900" algn="just">
              <a:buFont typeface="+mj-lt"/>
              <a:buAutoNum type="arabicPeriod" startAt="4"/>
            </a:pPr>
            <a:r>
              <a:rPr lang="id-ID" sz="2000" dirty="0" smtClean="0"/>
              <a:t>P</a:t>
            </a:r>
            <a:r>
              <a:rPr lang="en-US" sz="2000" dirty="0" smtClean="0"/>
              <a:t>roses </a:t>
            </a:r>
            <a:r>
              <a:rPr lang="en-US" sz="2000" dirty="0" err="1" smtClean="0"/>
              <a:t>pendidikan</a:t>
            </a:r>
            <a:r>
              <a:rPr lang="en-US" sz="2000" dirty="0" smtClean="0"/>
              <a:t> </a:t>
            </a:r>
            <a:r>
              <a:rPr lang="en-US" sz="2000" dirty="0" err="1" smtClean="0"/>
              <a:t>dalam</a:t>
            </a:r>
            <a:r>
              <a:rPr lang="en-US" sz="2000" dirty="0" smtClean="0"/>
              <a:t> </a:t>
            </a:r>
            <a:r>
              <a:rPr lang="en-US" sz="2000" dirty="0" err="1" smtClean="0"/>
              <a:t>arti</a:t>
            </a:r>
            <a:r>
              <a:rPr lang="en-US" sz="2000" dirty="0" smtClean="0"/>
              <a:t> </a:t>
            </a:r>
            <a:r>
              <a:rPr lang="en-US" sz="2000" dirty="0" err="1" smtClean="0"/>
              <a:t>luas</a:t>
            </a:r>
            <a:r>
              <a:rPr lang="en-US" sz="2000" dirty="0" smtClean="0"/>
              <a:t> </a:t>
            </a:r>
            <a:r>
              <a:rPr lang="en-US" sz="2000" dirty="0" err="1" smtClean="0"/>
              <a:t>ternyata</a:t>
            </a:r>
            <a:r>
              <a:rPr lang="en-US" sz="2000" dirty="0" smtClean="0"/>
              <a:t> </a:t>
            </a:r>
            <a:r>
              <a:rPr lang="en-US" sz="2000" dirty="0" err="1" smtClean="0"/>
              <a:t>terdapat</a:t>
            </a:r>
            <a:r>
              <a:rPr lang="en-US" sz="2000" dirty="0" smtClean="0"/>
              <a:t> </a:t>
            </a:r>
            <a:r>
              <a:rPr lang="en-US" sz="2000" dirty="0" err="1" smtClean="0"/>
              <a:t>suatu</a:t>
            </a:r>
            <a:r>
              <a:rPr lang="en-US" sz="2000" dirty="0" smtClean="0"/>
              <a:t> </a:t>
            </a:r>
            <a:r>
              <a:rPr lang="en-US" sz="2000" dirty="0" err="1" smtClean="0"/>
              <a:t>kekuatan</a:t>
            </a:r>
            <a:r>
              <a:rPr lang="en-US" sz="2000" dirty="0" smtClean="0"/>
              <a:t> yang </a:t>
            </a:r>
            <a:r>
              <a:rPr lang="en-US" sz="2000" dirty="0" smtClean="0"/>
              <a:t>men</a:t>
            </a:r>
            <a:r>
              <a:rPr lang="id-ID" sz="2000" dirty="0" smtClean="0"/>
              <a:t>e</a:t>
            </a:r>
            <a:r>
              <a:rPr lang="en-US" sz="2000" dirty="0" smtClean="0"/>
              <a:t>g</a:t>
            </a:r>
            <a:r>
              <a:rPr lang="id-ID" sz="2000" dirty="0" smtClean="0"/>
              <a:t>a</a:t>
            </a:r>
            <a:r>
              <a:rPr lang="en-US" sz="2000" dirty="0" err="1" smtClean="0"/>
              <a:t>kkan</a:t>
            </a:r>
            <a:r>
              <a:rPr lang="en-US" sz="2000" dirty="0" smtClean="0"/>
              <a:t> </a:t>
            </a:r>
            <a:r>
              <a:rPr lang="en-US" sz="2000" dirty="0" err="1" smtClean="0"/>
              <a:t>kebutuhan</a:t>
            </a:r>
            <a:r>
              <a:rPr lang="en-US" sz="2000" dirty="0" smtClean="0"/>
              <a:t> yang </a:t>
            </a:r>
            <a:r>
              <a:rPr lang="en-US" sz="2000" dirty="0" err="1" smtClean="0"/>
              <a:t>diminta</a:t>
            </a:r>
            <a:r>
              <a:rPr lang="en-US" sz="2000" dirty="0" smtClean="0"/>
              <a:t> </a:t>
            </a:r>
            <a:r>
              <a:rPr lang="en-US" sz="2000" dirty="0" err="1" smtClean="0"/>
              <a:t>oleh</a:t>
            </a:r>
            <a:r>
              <a:rPr lang="en-US" sz="2000" dirty="0" smtClean="0"/>
              <a:t> </a:t>
            </a:r>
            <a:r>
              <a:rPr lang="en-US" sz="2000" dirty="0" err="1" smtClean="0"/>
              <a:t>masyarakat</a:t>
            </a:r>
            <a:r>
              <a:rPr lang="en-US" sz="2000" dirty="0" smtClean="0"/>
              <a:t> </a:t>
            </a:r>
            <a:r>
              <a:rPr lang="en-US" sz="2000" dirty="0" err="1" smtClean="0"/>
              <a:t>guna</a:t>
            </a:r>
            <a:r>
              <a:rPr lang="en-US" sz="2000" dirty="0" smtClean="0"/>
              <a:t> </a:t>
            </a:r>
            <a:r>
              <a:rPr lang="en-US" sz="2000" dirty="0" err="1" smtClean="0"/>
              <a:t>pening</a:t>
            </a:r>
            <a:r>
              <a:rPr lang="id-ID" sz="2000" dirty="0" smtClean="0"/>
              <a:t>k</a:t>
            </a:r>
            <a:r>
              <a:rPr lang="en-US" sz="2000" dirty="0" err="1" smtClean="0"/>
              <a:t>atan</a:t>
            </a:r>
            <a:r>
              <a:rPr lang="en-US" sz="2000" dirty="0" smtClean="0"/>
              <a:t> </a:t>
            </a:r>
            <a:r>
              <a:rPr lang="en-US" sz="2000" dirty="0" err="1" smtClean="0"/>
              <a:t>taraf</a:t>
            </a:r>
            <a:r>
              <a:rPr lang="en-US" sz="2000" dirty="0" smtClean="0"/>
              <a:t> </a:t>
            </a:r>
            <a:r>
              <a:rPr lang="en-US" sz="2000" dirty="0" err="1" smtClean="0"/>
              <a:t>hidupnya</a:t>
            </a:r>
            <a:r>
              <a:rPr lang="en-US" sz="2000" dirty="0" smtClean="0"/>
              <a:t>. </a:t>
            </a:r>
            <a:r>
              <a:rPr lang="en-US" sz="2000" dirty="0" err="1" smtClean="0"/>
              <a:t>Tidak</a:t>
            </a:r>
            <a:r>
              <a:rPr lang="en-US" sz="2000" dirty="0" smtClean="0"/>
              <a:t> </a:t>
            </a:r>
            <a:r>
              <a:rPr lang="en-US" sz="2000" dirty="0" err="1" smtClean="0"/>
              <a:t>jarang</a:t>
            </a:r>
            <a:r>
              <a:rPr lang="en-US" sz="2000" dirty="0" smtClean="0"/>
              <a:t>, </a:t>
            </a:r>
            <a:r>
              <a:rPr lang="en-US" sz="2000" dirty="0" err="1" smtClean="0"/>
              <a:t>kekuasaan</a:t>
            </a:r>
            <a:r>
              <a:rPr lang="en-US" sz="2000" dirty="0" smtClean="0"/>
              <a:t> </a:t>
            </a:r>
            <a:r>
              <a:rPr lang="en-US" sz="2000" dirty="0" err="1" smtClean="0"/>
              <a:t>menyusupi</a:t>
            </a:r>
            <a:r>
              <a:rPr lang="en-US" sz="2000" dirty="0" smtClean="0"/>
              <a:t> </a:t>
            </a:r>
            <a:r>
              <a:rPr lang="en-US" sz="2000" dirty="0" err="1" smtClean="0"/>
              <a:t>kegiatan-kegiatan</a:t>
            </a:r>
            <a:r>
              <a:rPr lang="en-US" sz="2000" dirty="0" smtClean="0"/>
              <a:t> </a:t>
            </a:r>
            <a:r>
              <a:rPr lang="en-US" sz="2000" dirty="0" err="1" smtClean="0"/>
              <a:t>pendidikan</a:t>
            </a:r>
            <a:r>
              <a:rPr lang="en-US" sz="2000" dirty="0" smtClean="0"/>
              <a:t> </a:t>
            </a:r>
            <a:r>
              <a:rPr lang="en-US" sz="2000" dirty="0" err="1" smtClean="0"/>
              <a:t>dalam</a:t>
            </a:r>
            <a:r>
              <a:rPr lang="en-US" sz="2000" dirty="0" smtClean="0"/>
              <a:t> </a:t>
            </a:r>
            <a:r>
              <a:rPr lang="en-US" sz="2000" dirty="0" err="1" smtClean="0"/>
              <a:t>berbagai</a:t>
            </a:r>
            <a:r>
              <a:rPr lang="en-US" sz="2000" dirty="0" smtClean="0"/>
              <a:t> </a:t>
            </a:r>
            <a:r>
              <a:rPr lang="en-US" sz="2000" dirty="0" err="1" smtClean="0"/>
              <a:t>bentuknya</a:t>
            </a:r>
            <a:r>
              <a:rPr lang="en-US" sz="2000" dirty="0" smtClean="0"/>
              <a:t>. </a:t>
            </a:r>
            <a:r>
              <a:rPr lang="en-US" sz="2000" dirty="0" err="1" smtClean="0"/>
              <a:t>Kekuasan</a:t>
            </a:r>
            <a:r>
              <a:rPr lang="en-US" sz="2000" dirty="0" smtClean="0"/>
              <a:t> </a:t>
            </a:r>
            <a:r>
              <a:rPr lang="en-US" sz="2000" dirty="0" err="1" smtClean="0"/>
              <a:t>tersebut</a:t>
            </a:r>
            <a:r>
              <a:rPr lang="en-US" sz="2000" dirty="0" smtClean="0"/>
              <a:t> </a:t>
            </a:r>
            <a:r>
              <a:rPr lang="en-US" sz="2000" dirty="0" err="1" smtClean="0"/>
              <a:t>dapat</a:t>
            </a:r>
            <a:r>
              <a:rPr lang="en-US" sz="2000" dirty="0" smtClean="0"/>
              <a:t> </a:t>
            </a:r>
            <a:r>
              <a:rPr lang="en-US" sz="2000" dirty="0" err="1" smtClean="0"/>
              <a:t>berwujud</a:t>
            </a:r>
            <a:r>
              <a:rPr lang="en-US" sz="2000" dirty="0" smtClean="0"/>
              <a:t> </a:t>
            </a:r>
            <a:r>
              <a:rPr lang="en-US" sz="2000" dirty="0" err="1" smtClean="0"/>
              <a:t>objektif</a:t>
            </a:r>
            <a:r>
              <a:rPr lang="en-US" sz="2000" dirty="0" smtClean="0"/>
              <a:t> </a:t>
            </a:r>
            <a:r>
              <a:rPr lang="en-US" sz="2000" dirty="0" err="1" smtClean="0"/>
              <a:t>atau</a:t>
            </a:r>
            <a:r>
              <a:rPr lang="en-US" sz="2000" dirty="0" smtClean="0"/>
              <a:t> </a:t>
            </a:r>
            <a:r>
              <a:rPr lang="en-US" sz="2000" dirty="0" err="1" smtClean="0"/>
              <a:t>terang-terangan</a:t>
            </a:r>
            <a:r>
              <a:rPr lang="en-US" sz="2000" dirty="0" smtClean="0"/>
              <a:t> </a:t>
            </a:r>
            <a:r>
              <a:rPr lang="en-US" sz="2000" dirty="0" err="1" smtClean="0"/>
              <a:t>dapat</a:t>
            </a:r>
            <a:r>
              <a:rPr lang="en-US" sz="2000" dirty="0" smtClean="0"/>
              <a:t> pula </a:t>
            </a:r>
            <a:r>
              <a:rPr lang="en-US" sz="2000" dirty="0" err="1" smtClean="0"/>
              <a:t>berwujud</a:t>
            </a:r>
            <a:r>
              <a:rPr lang="en-US" sz="2000" dirty="0" smtClean="0"/>
              <a:t> </a:t>
            </a:r>
            <a:r>
              <a:rPr lang="en-US" sz="2000" dirty="0" err="1" smtClean="0"/>
              <a:t>subjektif</a:t>
            </a:r>
            <a:r>
              <a:rPr lang="en-US" sz="2000" dirty="0" smtClean="0"/>
              <a:t> </a:t>
            </a:r>
            <a:r>
              <a:rPr lang="en-US" sz="2000" dirty="0" err="1" smtClean="0"/>
              <a:t>atau</a:t>
            </a:r>
            <a:r>
              <a:rPr lang="en-US" sz="2000" dirty="0" smtClean="0"/>
              <a:t> </a:t>
            </a:r>
            <a:r>
              <a:rPr lang="en-US" sz="2000" dirty="0" err="1" smtClean="0"/>
              <a:t>secara</a:t>
            </a:r>
            <a:r>
              <a:rPr lang="en-US" sz="2000" dirty="0" smtClean="0"/>
              <a:t> </a:t>
            </a:r>
            <a:r>
              <a:rPr lang="en-US" sz="2000" dirty="0" err="1" smtClean="0"/>
              <a:t>tidak</a:t>
            </a:r>
            <a:r>
              <a:rPr lang="en-US" sz="2000" dirty="0" smtClean="0"/>
              <a:t> </a:t>
            </a:r>
            <a:r>
              <a:rPr lang="en-US" sz="2000" dirty="0" err="1" smtClean="0"/>
              <a:t>disadari</a:t>
            </a:r>
            <a:r>
              <a:rPr lang="en-US" sz="2000" dirty="0" smtClean="0"/>
              <a:t> </a:t>
            </a:r>
            <a:r>
              <a:rPr lang="en-US" sz="2000" dirty="0" err="1" smtClean="0"/>
              <a:t>telah</a:t>
            </a:r>
            <a:r>
              <a:rPr lang="en-US" sz="2000" dirty="0" smtClean="0"/>
              <a:t> </a:t>
            </a:r>
            <a:r>
              <a:rPr lang="en-US" sz="2000" dirty="0" err="1" smtClean="0"/>
              <a:t>mengarahkan</a:t>
            </a:r>
            <a:r>
              <a:rPr lang="en-US" sz="2000" dirty="0" smtClean="0"/>
              <a:t> </a:t>
            </a:r>
            <a:r>
              <a:rPr lang="en-US" sz="2000" dirty="0" err="1" smtClean="0"/>
              <a:t>kegiatan-kegiatan</a:t>
            </a:r>
            <a:r>
              <a:rPr lang="en-US" sz="2000" dirty="0" smtClean="0"/>
              <a:t> </a:t>
            </a:r>
            <a:r>
              <a:rPr lang="en-US" sz="2000" dirty="0" err="1" smtClean="0"/>
              <a:t>pendidikan</a:t>
            </a:r>
            <a:endParaRPr lang="id-ID" sz="2000" dirty="0" smtClean="0"/>
          </a:p>
          <a:p>
            <a:pPr marL="342900" lvl="0" indent="-342900" algn="just">
              <a:buFont typeface="+mj-lt"/>
              <a:buAutoNum type="arabicPeriod" startAt="4"/>
            </a:pPr>
            <a:endParaRPr lang="id-ID" sz="2000" dirty="0" smtClean="0"/>
          </a:p>
          <a:p>
            <a:pPr marL="342900" lvl="0" indent="-342900" algn="just">
              <a:buFont typeface="+mj-lt"/>
              <a:buAutoNum type="arabicPeriod" startAt="4"/>
            </a:pPr>
            <a:r>
              <a:rPr lang="en-US" sz="2000" dirty="0" err="1" smtClean="0"/>
              <a:t>Pemerataan</a:t>
            </a:r>
            <a:r>
              <a:rPr lang="en-US" sz="2000" dirty="0" smtClean="0"/>
              <a:t> </a:t>
            </a:r>
            <a:r>
              <a:rPr lang="en-US" sz="2000" dirty="0" err="1" smtClean="0"/>
              <a:t>dan</a:t>
            </a:r>
            <a:r>
              <a:rPr lang="en-US" sz="2000" dirty="0" smtClean="0"/>
              <a:t> </a:t>
            </a:r>
            <a:r>
              <a:rPr lang="en-US" sz="2000" dirty="0" err="1" smtClean="0"/>
              <a:t>mutu</a:t>
            </a:r>
            <a:r>
              <a:rPr lang="en-US" sz="2000" dirty="0" smtClean="0"/>
              <a:t> </a:t>
            </a:r>
            <a:r>
              <a:rPr lang="en-US" sz="2000" dirty="0" err="1" smtClean="0"/>
              <a:t>pendidikan</a:t>
            </a:r>
            <a:r>
              <a:rPr lang="en-US" sz="2000" dirty="0" smtClean="0"/>
              <a:t> yang </a:t>
            </a:r>
            <a:r>
              <a:rPr lang="en-US" sz="2000" dirty="0" err="1" smtClean="0"/>
              <a:t>berimbang</a:t>
            </a:r>
            <a:r>
              <a:rPr lang="en-US" sz="2000" dirty="0" smtClean="0"/>
              <a:t> </a:t>
            </a:r>
            <a:r>
              <a:rPr lang="en-US" sz="2000" dirty="0" err="1" smtClean="0"/>
              <a:t>akan</a:t>
            </a:r>
            <a:r>
              <a:rPr lang="en-US" sz="2000" dirty="0" smtClean="0"/>
              <a:t> </a:t>
            </a:r>
            <a:r>
              <a:rPr lang="en-US" sz="2000" dirty="0" err="1" smtClean="0"/>
              <a:t>membuat</a:t>
            </a:r>
            <a:r>
              <a:rPr lang="en-US" sz="2000" dirty="0" smtClean="0"/>
              <a:t> </a:t>
            </a:r>
            <a:r>
              <a:rPr lang="en-US" sz="2000" dirty="0" err="1" smtClean="0"/>
              <a:t>warga</a:t>
            </a:r>
            <a:r>
              <a:rPr lang="en-US" sz="2000" dirty="0" smtClean="0"/>
              <a:t> </a:t>
            </a:r>
            <a:r>
              <a:rPr lang="en-US" sz="2000" dirty="0" err="1" smtClean="0"/>
              <a:t>negara</a:t>
            </a:r>
            <a:r>
              <a:rPr lang="en-US" sz="2000" dirty="0" smtClean="0"/>
              <a:t> Indonesia </a:t>
            </a:r>
            <a:r>
              <a:rPr lang="en-US" sz="2000" dirty="0" err="1" smtClean="0"/>
              <a:t>memiliki</a:t>
            </a:r>
            <a:r>
              <a:rPr lang="en-US" sz="2000" dirty="0" smtClean="0"/>
              <a:t> </a:t>
            </a:r>
            <a:r>
              <a:rPr lang="en-US" sz="2000" dirty="0" err="1" smtClean="0"/>
              <a:t>keterampilan</a:t>
            </a:r>
            <a:r>
              <a:rPr lang="en-US" sz="2000" dirty="0" smtClean="0"/>
              <a:t> </a:t>
            </a:r>
            <a:r>
              <a:rPr lang="en-US" sz="2000" dirty="0" err="1" smtClean="0"/>
              <a:t>hidup</a:t>
            </a:r>
            <a:r>
              <a:rPr lang="en-US" sz="2000" dirty="0" smtClean="0"/>
              <a:t> </a:t>
            </a:r>
            <a:r>
              <a:rPr lang="en-US" sz="2000" dirty="0" err="1" smtClean="0"/>
              <a:t>sehingga</a:t>
            </a:r>
            <a:r>
              <a:rPr lang="en-US" sz="2000" dirty="0" smtClean="0"/>
              <a:t> </a:t>
            </a:r>
            <a:r>
              <a:rPr lang="en-US" sz="2000" dirty="0" err="1" smtClean="0"/>
              <a:t>memiliki</a:t>
            </a:r>
            <a:r>
              <a:rPr lang="en-US" sz="2000" dirty="0" smtClean="0"/>
              <a:t> </a:t>
            </a:r>
            <a:r>
              <a:rPr lang="en-US" sz="2000" dirty="0" err="1" smtClean="0"/>
              <a:t>kemampuan</a:t>
            </a:r>
            <a:r>
              <a:rPr lang="en-US" sz="2000" dirty="0" smtClean="0"/>
              <a:t> </a:t>
            </a:r>
            <a:r>
              <a:rPr lang="en-US" sz="2000" dirty="0" err="1" smtClean="0"/>
              <a:t>untuk</a:t>
            </a:r>
            <a:r>
              <a:rPr lang="en-US" sz="2000" dirty="0" smtClean="0"/>
              <a:t> </a:t>
            </a:r>
            <a:r>
              <a:rPr lang="en-US" sz="2000" dirty="0" err="1" smtClean="0"/>
              <a:t>mengenal</a:t>
            </a:r>
            <a:r>
              <a:rPr lang="en-US" sz="2000" dirty="0" smtClean="0"/>
              <a:t> </a:t>
            </a:r>
            <a:r>
              <a:rPr lang="en-US" sz="2000" dirty="0" err="1" smtClean="0"/>
              <a:t>dan</a:t>
            </a:r>
            <a:r>
              <a:rPr lang="en-US" sz="2000" dirty="0" smtClean="0"/>
              <a:t> </a:t>
            </a:r>
            <a:r>
              <a:rPr lang="en-US" sz="2000" dirty="0" err="1" smtClean="0"/>
              <a:t>mengatasi</a:t>
            </a:r>
            <a:r>
              <a:rPr lang="en-US" sz="2000" dirty="0" smtClean="0"/>
              <a:t> </a:t>
            </a:r>
            <a:r>
              <a:rPr lang="en-US" sz="2000" dirty="0" err="1" smtClean="0"/>
              <a:t>masalah</a:t>
            </a:r>
            <a:r>
              <a:rPr lang="en-US" sz="2000" dirty="0" smtClean="0"/>
              <a:t> </a:t>
            </a:r>
            <a:r>
              <a:rPr lang="en-US" sz="2000" dirty="0" err="1" smtClean="0"/>
              <a:t>diri</a:t>
            </a:r>
            <a:r>
              <a:rPr lang="en-US" sz="2000" dirty="0" smtClean="0"/>
              <a:t> </a:t>
            </a:r>
            <a:r>
              <a:rPr lang="en-US" sz="2000" dirty="0" err="1" smtClean="0"/>
              <a:t>dan</a:t>
            </a:r>
            <a:r>
              <a:rPr lang="en-US" sz="2000" dirty="0" smtClean="0"/>
              <a:t> </a:t>
            </a:r>
            <a:r>
              <a:rPr lang="en-US" sz="2000" dirty="0" err="1" smtClean="0"/>
              <a:t>lingkungannya</a:t>
            </a:r>
            <a:r>
              <a:rPr lang="en-US" sz="2000" dirty="0" smtClean="0"/>
              <a:t>, </a:t>
            </a:r>
            <a:r>
              <a:rPr lang="en-US" sz="2000" dirty="0" err="1" smtClean="0"/>
              <a:t>mendorong</a:t>
            </a:r>
            <a:r>
              <a:rPr lang="en-US" sz="2000" dirty="0" smtClean="0"/>
              <a:t> </a:t>
            </a:r>
            <a:r>
              <a:rPr lang="en-US" sz="2000" dirty="0" err="1" smtClean="0"/>
              <a:t>tegaknya</a:t>
            </a:r>
            <a:r>
              <a:rPr lang="en-US" sz="2000" dirty="0" smtClean="0"/>
              <a:t> </a:t>
            </a:r>
            <a:r>
              <a:rPr lang="en-US" sz="2000" dirty="0" err="1" smtClean="0"/>
              <a:t>masyarakat</a:t>
            </a:r>
            <a:r>
              <a:rPr lang="en-US" sz="2000" dirty="0" smtClean="0"/>
              <a:t> </a:t>
            </a:r>
            <a:r>
              <a:rPr lang="en-US" sz="2000" dirty="0" err="1" smtClean="0"/>
              <a:t>madani</a:t>
            </a:r>
            <a:r>
              <a:rPr lang="en-US" sz="2000" dirty="0" smtClean="0"/>
              <a:t> </a:t>
            </a:r>
            <a:r>
              <a:rPr lang="en-US" sz="2000" dirty="0" err="1" smtClean="0"/>
              <a:t>dan</a:t>
            </a:r>
            <a:r>
              <a:rPr lang="en-US" sz="2000" dirty="0" smtClean="0"/>
              <a:t> modern yang </a:t>
            </a:r>
            <a:r>
              <a:rPr lang="en-US" sz="2000" dirty="0" err="1" smtClean="0"/>
              <a:t>dijiwai</a:t>
            </a:r>
            <a:r>
              <a:rPr lang="en-US" sz="2000" dirty="0" smtClean="0"/>
              <a:t> </a:t>
            </a:r>
            <a:r>
              <a:rPr lang="en-US" sz="2000" dirty="0" err="1" smtClean="0"/>
              <a:t>nilai-nilai</a:t>
            </a:r>
            <a:r>
              <a:rPr lang="en-US" sz="2000" dirty="0" smtClean="0"/>
              <a:t> </a:t>
            </a:r>
            <a:r>
              <a:rPr lang="en-US" sz="2000" dirty="0" err="1" smtClean="0"/>
              <a:t>luhur</a:t>
            </a:r>
            <a:r>
              <a:rPr lang="en-US" sz="2000" dirty="0" smtClean="0"/>
              <a:t> </a:t>
            </a:r>
            <a:r>
              <a:rPr lang="en-US" sz="2000" dirty="0" err="1" smtClean="0"/>
              <a:t>Pancasila</a:t>
            </a:r>
            <a:r>
              <a:rPr lang="en-US" sz="2000" dirty="0" smtClean="0"/>
              <a:t>.</a:t>
            </a:r>
            <a:endParaRPr lang="id-ID" sz="2000" dirty="0" smtClean="0"/>
          </a:p>
          <a:p>
            <a:endParaRPr lang="id-ID"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04800" y="1752600"/>
            <a:ext cx="8305800" cy="2971800"/>
          </a:xfrm>
          <a:prstGeom prst="rect">
            <a:avLst/>
          </a:prstGeom>
          <a:gradFill>
            <a:gsLst>
              <a:gs pos="0">
                <a:srgbClr val="FFC000"/>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a:effectLst/>
        </p:spPr>
      </p:pic>
      <p:sp>
        <p:nvSpPr>
          <p:cNvPr id="3" name="TextBox 2"/>
          <p:cNvSpPr txBox="1"/>
          <p:nvPr/>
        </p:nvSpPr>
        <p:spPr>
          <a:xfrm>
            <a:off x="533400" y="838200"/>
            <a:ext cx="8305800" cy="461665"/>
          </a:xfrm>
          <a:prstGeom prst="rect">
            <a:avLst/>
          </a:prstGeom>
          <a:noFill/>
        </p:spPr>
        <p:txBody>
          <a:bodyPr wrap="square" rtlCol="0">
            <a:spAutoFit/>
          </a:bodyPr>
          <a:lstStyle/>
          <a:p>
            <a:pPr algn="ctr"/>
            <a:r>
              <a:rPr lang="id-ID" sz="2400" b="1" dirty="0" smtClean="0"/>
              <a:t>Allah Berfirman dalam </a:t>
            </a:r>
            <a:r>
              <a:rPr lang="en-US" sz="2400" b="1" i="1" dirty="0" smtClean="0"/>
              <a:t>QS Adz </a:t>
            </a:r>
            <a:r>
              <a:rPr lang="en-US" sz="2400" b="1" i="1" dirty="0" err="1" smtClean="0"/>
              <a:t>Dzaariyaat</a:t>
            </a:r>
            <a:r>
              <a:rPr lang="en-US" sz="2400" b="1" i="1" dirty="0" smtClean="0"/>
              <a:t> / 51 : 56 </a:t>
            </a:r>
            <a:endParaRPr lang="id-ID" sz="2400" b="1" dirty="0"/>
          </a:p>
        </p:txBody>
      </p:sp>
      <p:sp>
        <p:nvSpPr>
          <p:cNvPr id="4" name="TextBox 3"/>
          <p:cNvSpPr txBox="1"/>
          <p:nvPr/>
        </p:nvSpPr>
        <p:spPr>
          <a:xfrm>
            <a:off x="304800" y="3429000"/>
            <a:ext cx="8305800" cy="1077218"/>
          </a:xfrm>
          <a:prstGeom prst="rect">
            <a:avLst/>
          </a:prstGeom>
          <a:noFill/>
        </p:spPr>
        <p:txBody>
          <a:bodyPr wrap="square" rtlCol="0">
            <a:spAutoFit/>
          </a:bodyPr>
          <a:lstStyle/>
          <a:p>
            <a:pPr algn="ctr"/>
            <a:r>
              <a:rPr lang="en-US" sz="3200" b="1" i="1" dirty="0" smtClean="0"/>
              <a:t>Dan </a:t>
            </a:r>
            <a:r>
              <a:rPr lang="en-US" sz="3200" b="1" i="1" dirty="0" err="1" smtClean="0"/>
              <a:t>Aku</a:t>
            </a:r>
            <a:r>
              <a:rPr lang="en-US" sz="3200" b="1" i="1" dirty="0" smtClean="0"/>
              <a:t> </a:t>
            </a:r>
            <a:r>
              <a:rPr lang="en-US" sz="3200" b="1" i="1" dirty="0" err="1" smtClean="0"/>
              <a:t>tidak</a:t>
            </a:r>
            <a:r>
              <a:rPr lang="en-US" sz="3200" b="1" i="1" dirty="0" smtClean="0"/>
              <a:t> </a:t>
            </a:r>
            <a:r>
              <a:rPr lang="en-US" sz="3200" b="1" i="1" dirty="0" err="1" smtClean="0"/>
              <a:t>menciptakan</a:t>
            </a:r>
            <a:r>
              <a:rPr lang="en-US" sz="3200" b="1" i="1" dirty="0" smtClean="0"/>
              <a:t> </a:t>
            </a:r>
            <a:r>
              <a:rPr lang="en-US" sz="3200" b="1" i="1" dirty="0" err="1" smtClean="0"/>
              <a:t>jin</a:t>
            </a:r>
            <a:r>
              <a:rPr lang="en-US" sz="3200" b="1" i="1" dirty="0" smtClean="0"/>
              <a:t> </a:t>
            </a:r>
            <a:r>
              <a:rPr lang="en-US" sz="3200" b="1" i="1" dirty="0" err="1" smtClean="0"/>
              <a:t>dan</a:t>
            </a:r>
            <a:r>
              <a:rPr lang="en-US" sz="3200" b="1" i="1" dirty="0" smtClean="0"/>
              <a:t> </a:t>
            </a:r>
            <a:r>
              <a:rPr lang="en-US" sz="3200" b="1" i="1" dirty="0" err="1" smtClean="0"/>
              <a:t>manusia</a:t>
            </a:r>
            <a:r>
              <a:rPr lang="en-US" sz="3200" b="1" i="1" dirty="0" smtClean="0"/>
              <a:t> </a:t>
            </a:r>
            <a:r>
              <a:rPr lang="en-US" sz="3200" b="1" i="1" dirty="0" err="1" smtClean="0"/>
              <a:t>melainkan</a:t>
            </a:r>
            <a:r>
              <a:rPr lang="en-US" sz="3200" b="1" i="1" dirty="0" smtClean="0"/>
              <a:t> </a:t>
            </a:r>
            <a:r>
              <a:rPr lang="en-US" sz="3200" b="1" i="1" dirty="0" err="1" smtClean="0"/>
              <a:t>supaya</a:t>
            </a:r>
            <a:r>
              <a:rPr lang="en-US" sz="3200" b="1" i="1" dirty="0" smtClean="0"/>
              <a:t> </a:t>
            </a:r>
            <a:r>
              <a:rPr lang="en-US" sz="3200" b="1" i="1" dirty="0" err="1" smtClean="0"/>
              <a:t>mereka</a:t>
            </a:r>
            <a:r>
              <a:rPr lang="en-US" sz="3200" b="1" i="1" dirty="0" smtClean="0"/>
              <a:t> </a:t>
            </a:r>
            <a:r>
              <a:rPr lang="en-US" sz="3200" b="1" i="1" dirty="0" err="1" smtClean="0"/>
              <a:t>mengabdi</a:t>
            </a:r>
            <a:r>
              <a:rPr lang="en-US" sz="3200" b="1" i="1" dirty="0" smtClean="0"/>
              <a:t> </a:t>
            </a:r>
            <a:r>
              <a:rPr lang="en-US" sz="3200" b="1" i="1" dirty="0" err="1" smtClean="0"/>
              <a:t>kepada</a:t>
            </a:r>
            <a:r>
              <a:rPr lang="id-ID" sz="3200" b="1" i="1" dirty="0" smtClean="0"/>
              <a:t> </a:t>
            </a:r>
            <a:r>
              <a:rPr lang="en-US" sz="3200" b="1" i="1" dirty="0" smtClean="0"/>
              <a:t>Ku</a:t>
            </a:r>
            <a:endParaRPr lang="id-ID"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152400"/>
            <a:ext cx="8153400" cy="1015663"/>
          </a:xfrm>
          <a:prstGeom prst="rect">
            <a:avLst/>
          </a:prstGeom>
          <a:noFill/>
        </p:spPr>
        <p:txBody>
          <a:bodyPr wrap="square" rtlCol="0">
            <a:spAutoFit/>
          </a:bodyPr>
          <a:lstStyle/>
          <a:p>
            <a:pPr algn="ctr"/>
            <a:r>
              <a:rPr lang="en-US" sz="6000" b="1" dirty="0" smtClean="0"/>
              <a:t>PENUTUP</a:t>
            </a:r>
            <a:endParaRPr lang="id-ID" sz="6000" dirty="0" smtClean="0"/>
          </a:p>
        </p:txBody>
      </p:sp>
      <p:sp>
        <p:nvSpPr>
          <p:cNvPr id="3" name="TextBox 2"/>
          <p:cNvSpPr txBox="1"/>
          <p:nvPr/>
        </p:nvSpPr>
        <p:spPr>
          <a:xfrm>
            <a:off x="457200" y="1524000"/>
            <a:ext cx="5562600" cy="584775"/>
          </a:xfrm>
          <a:prstGeom prst="rect">
            <a:avLst/>
          </a:prstGeom>
          <a:noFill/>
        </p:spPr>
        <p:txBody>
          <a:bodyPr wrap="square" rtlCol="0">
            <a:spAutoFit/>
          </a:bodyPr>
          <a:lstStyle/>
          <a:p>
            <a:r>
              <a:rPr lang="id-ID" sz="3200" dirty="0" smtClean="0"/>
              <a:t>SARAN</a:t>
            </a:r>
            <a:endParaRPr lang="id-ID" sz="3200" dirty="0"/>
          </a:p>
        </p:txBody>
      </p:sp>
      <p:sp>
        <p:nvSpPr>
          <p:cNvPr id="4" name="TextBox 3"/>
          <p:cNvSpPr txBox="1"/>
          <p:nvPr/>
        </p:nvSpPr>
        <p:spPr>
          <a:xfrm>
            <a:off x="457200" y="2286000"/>
            <a:ext cx="8305800" cy="4062651"/>
          </a:xfrm>
          <a:prstGeom prst="rect">
            <a:avLst/>
          </a:prstGeom>
          <a:noFill/>
        </p:spPr>
        <p:txBody>
          <a:bodyPr wrap="square" rtlCol="0">
            <a:spAutoFit/>
          </a:bodyPr>
          <a:lstStyle/>
          <a:p>
            <a:pPr marL="342900" lvl="0" indent="-342900" algn="just">
              <a:buFont typeface="+mj-lt"/>
              <a:buAutoNum type="arabicPeriod"/>
            </a:pPr>
            <a:r>
              <a:rPr lang="id-ID" sz="2400" dirty="0" smtClean="0"/>
              <a:t>Pemerintah harus lebih bijak lagi dalam menetapkan kebijakan dalam pendidikan, karena akan berdampak kepada kelangsungan hidup bangsa di masa depan</a:t>
            </a:r>
          </a:p>
          <a:p>
            <a:pPr marL="342900" lvl="0" indent="-342900" algn="just">
              <a:buFont typeface="+mj-lt"/>
              <a:buAutoNum type="arabicPeriod"/>
            </a:pPr>
            <a:r>
              <a:rPr lang="id-ID" sz="2400" dirty="0" smtClean="0"/>
              <a:t>Hendaknya kebijakan yang diambil jangan terlalu dipolitisir, sehingga akan merugikan bangsa dan negara</a:t>
            </a:r>
          </a:p>
          <a:p>
            <a:pPr marL="342900" lvl="0" indent="-342900" algn="just">
              <a:buFont typeface="+mj-lt"/>
              <a:buAutoNum type="arabicPeriod"/>
            </a:pPr>
            <a:r>
              <a:rPr lang="id-ID" sz="2400" dirty="0" smtClean="0"/>
              <a:t>Sistem </a:t>
            </a:r>
            <a:r>
              <a:rPr lang="id-ID" sz="2400" dirty="0" smtClean="0"/>
              <a:t>pendidikan </a:t>
            </a:r>
            <a:r>
              <a:rPr lang="id-ID" sz="2400" dirty="0" smtClean="0"/>
              <a:t>kita hendaknya mengedepankan potensi daerah dan menggali sumber daya manusia di daerah</a:t>
            </a:r>
          </a:p>
          <a:p>
            <a:pPr marL="342900" lvl="0" indent="-342900" algn="just">
              <a:buFont typeface="+mj-lt"/>
              <a:buAutoNum type="arabicPeriod"/>
            </a:pPr>
            <a:r>
              <a:rPr lang="id-ID" sz="2400" dirty="0" smtClean="0"/>
              <a:t>Peranan Negara sangat diharapkan dalam mengontrol dan mengarahkan pelaksanaan pendidikan nasional agar sesuai dengan amanat UUD 1945.</a:t>
            </a:r>
          </a:p>
          <a:p>
            <a:pPr algn="just"/>
            <a:endParaRPr lang="id-ID"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457200" y="990600"/>
            <a:ext cx="8229600" cy="2819400"/>
          </a:xfrm>
          <a:prstGeom prst="rect">
            <a:avLst/>
          </a:prstGeom>
          <a:noFill/>
          <a:ln w="9525">
            <a:noFill/>
            <a:miter lim="800000"/>
            <a:headEnd/>
            <a:tailEnd/>
          </a:ln>
          <a:effectLst/>
        </p:spPr>
      </p:pic>
      <p:sp>
        <p:nvSpPr>
          <p:cNvPr id="3" name="TextBox 2"/>
          <p:cNvSpPr txBox="1"/>
          <p:nvPr/>
        </p:nvSpPr>
        <p:spPr>
          <a:xfrm>
            <a:off x="609600" y="3581400"/>
            <a:ext cx="8077200" cy="3046988"/>
          </a:xfrm>
          <a:prstGeom prst="rect">
            <a:avLst/>
          </a:prstGeom>
          <a:noFill/>
        </p:spPr>
        <p:txBody>
          <a:bodyPr wrap="square" rtlCol="0">
            <a:spAutoFit/>
          </a:bodyPr>
          <a:lstStyle/>
          <a:p>
            <a:pPr algn="ctr"/>
            <a:r>
              <a:rPr lang="en-US" sz="2400" b="1" i="1" dirty="0" err="1" smtClean="0"/>
              <a:t>Hai</a:t>
            </a:r>
            <a:r>
              <a:rPr lang="en-US" sz="2400" b="1" i="1" dirty="0" smtClean="0"/>
              <a:t> </a:t>
            </a:r>
            <a:r>
              <a:rPr lang="en-US" sz="2400" b="1" i="1" dirty="0" err="1" smtClean="0"/>
              <a:t>orang-orang</a:t>
            </a:r>
            <a:r>
              <a:rPr lang="en-US" sz="2400" b="1" i="1" dirty="0" smtClean="0"/>
              <a:t> </a:t>
            </a:r>
            <a:r>
              <a:rPr lang="en-US" sz="2400" b="1" i="1" dirty="0" err="1" smtClean="0"/>
              <a:t>beriman</a:t>
            </a:r>
            <a:r>
              <a:rPr lang="en-US" sz="2400" b="1" i="1" dirty="0" smtClean="0"/>
              <a:t> </a:t>
            </a:r>
            <a:r>
              <a:rPr lang="en-US" sz="2400" b="1" i="1" dirty="0" err="1" smtClean="0"/>
              <a:t>apabila</a:t>
            </a:r>
            <a:r>
              <a:rPr lang="en-US" sz="2400" b="1" i="1" dirty="0" smtClean="0"/>
              <a:t> </a:t>
            </a:r>
            <a:r>
              <a:rPr lang="en-US" sz="2400" b="1" i="1" dirty="0" err="1" smtClean="0"/>
              <a:t>kamu</a:t>
            </a:r>
            <a:r>
              <a:rPr lang="en-US" sz="2400" b="1" i="1" dirty="0" smtClean="0"/>
              <a:t> </a:t>
            </a:r>
            <a:r>
              <a:rPr lang="en-US" sz="2400" b="1" i="1" dirty="0" err="1" smtClean="0"/>
              <a:t>dikatakan</a:t>
            </a:r>
            <a:r>
              <a:rPr lang="en-US" sz="2400" b="1" i="1" dirty="0" smtClean="0"/>
              <a:t> </a:t>
            </a:r>
            <a:r>
              <a:rPr lang="en-US" sz="2400" b="1" i="1" dirty="0" err="1" smtClean="0"/>
              <a:t>kepadamu</a:t>
            </a:r>
            <a:r>
              <a:rPr lang="en-US" sz="2400" b="1" i="1" dirty="0" smtClean="0"/>
              <a:t>: "</a:t>
            </a:r>
            <a:r>
              <a:rPr lang="en-US" sz="2400" b="1" i="1" dirty="0" err="1" smtClean="0"/>
              <a:t>Berlapang-lapanglah</a:t>
            </a:r>
            <a:r>
              <a:rPr lang="en-US" sz="2400" b="1" i="1" dirty="0" smtClean="0"/>
              <a:t> </a:t>
            </a:r>
            <a:r>
              <a:rPr lang="en-US" sz="2400" b="1" i="1" dirty="0" err="1" smtClean="0"/>
              <a:t>dalam</a:t>
            </a:r>
            <a:r>
              <a:rPr lang="en-US" sz="2400" b="1" i="1" dirty="0" smtClean="0"/>
              <a:t> </a:t>
            </a:r>
            <a:r>
              <a:rPr lang="en-US" sz="2400" b="1" i="1" dirty="0" err="1" smtClean="0"/>
              <a:t>majlis</a:t>
            </a:r>
            <a:r>
              <a:rPr lang="en-US" sz="2400" b="1" i="1" dirty="0" smtClean="0"/>
              <a:t>", </a:t>
            </a:r>
            <a:r>
              <a:rPr lang="en-US" sz="2400" b="1" i="1" dirty="0" err="1" smtClean="0"/>
              <a:t>Maka</a:t>
            </a:r>
            <a:r>
              <a:rPr lang="en-US" sz="2400" b="1" i="1" dirty="0" smtClean="0"/>
              <a:t> </a:t>
            </a:r>
            <a:r>
              <a:rPr lang="en-US" sz="2400" b="1" i="1" dirty="0" err="1" smtClean="0"/>
              <a:t>lapangkanlah</a:t>
            </a:r>
            <a:r>
              <a:rPr lang="en-US" sz="2400" b="1" i="1" dirty="0" smtClean="0"/>
              <a:t> </a:t>
            </a:r>
            <a:r>
              <a:rPr lang="en-US" sz="2400" b="1" i="1" dirty="0" err="1" smtClean="0"/>
              <a:t>niscaya</a:t>
            </a:r>
            <a:r>
              <a:rPr lang="en-US" sz="2400" b="1" i="1" dirty="0" smtClean="0"/>
              <a:t> Allah </a:t>
            </a:r>
            <a:r>
              <a:rPr lang="en-US" sz="2400" b="1" i="1" dirty="0" err="1" smtClean="0"/>
              <a:t>akan</a:t>
            </a:r>
            <a:r>
              <a:rPr lang="en-US" sz="2400" b="1" i="1" dirty="0" smtClean="0"/>
              <a:t> </a:t>
            </a:r>
            <a:r>
              <a:rPr lang="en-US" sz="2400" b="1" i="1" dirty="0" err="1" smtClean="0"/>
              <a:t>memberi</a:t>
            </a:r>
            <a:r>
              <a:rPr lang="en-US" sz="2400" b="1" i="1" dirty="0" smtClean="0"/>
              <a:t> </a:t>
            </a:r>
            <a:r>
              <a:rPr lang="en-US" sz="2400" b="1" i="1" dirty="0" err="1" smtClean="0"/>
              <a:t>kelapangan</a:t>
            </a:r>
            <a:r>
              <a:rPr lang="en-US" sz="2400" b="1" i="1" dirty="0" smtClean="0"/>
              <a:t> </a:t>
            </a:r>
            <a:r>
              <a:rPr lang="en-US" sz="2400" b="1" i="1" dirty="0" err="1" smtClean="0"/>
              <a:t>untukmu</a:t>
            </a:r>
            <a:r>
              <a:rPr lang="id-ID" sz="2400" b="1" i="1" dirty="0" smtClean="0"/>
              <a:t> </a:t>
            </a:r>
            <a:r>
              <a:rPr lang="en-US" sz="2400" b="1" i="1" dirty="0" err="1" smtClean="0"/>
              <a:t>dan</a:t>
            </a:r>
            <a:r>
              <a:rPr lang="en-US" sz="2400" b="1" i="1" dirty="0" smtClean="0"/>
              <a:t> </a:t>
            </a:r>
            <a:r>
              <a:rPr lang="en-US" sz="2400" b="1" i="1" dirty="0" err="1" smtClean="0"/>
              <a:t>apabila</a:t>
            </a:r>
            <a:r>
              <a:rPr lang="en-US" sz="2400" b="1" i="1" dirty="0" smtClean="0"/>
              <a:t> </a:t>
            </a:r>
            <a:r>
              <a:rPr lang="en-US" sz="2400" b="1" i="1" dirty="0" err="1" smtClean="0"/>
              <a:t>dikatakan</a:t>
            </a:r>
            <a:r>
              <a:rPr lang="en-US" sz="2400" b="1" i="1" dirty="0" smtClean="0"/>
              <a:t>: "</a:t>
            </a:r>
            <a:r>
              <a:rPr lang="en-US" sz="2400" b="1" i="1" dirty="0" err="1" smtClean="0"/>
              <a:t>Berdirilah</a:t>
            </a:r>
            <a:r>
              <a:rPr lang="en-US" sz="2400" b="1" i="1" dirty="0" smtClean="0"/>
              <a:t> </a:t>
            </a:r>
            <a:r>
              <a:rPr lang="en-US" sz="2400" b="1" i="1" dirty="0" err="1" smtClean="0"/>
              <a:t>kamu</a:t>
            </a:r>
            <a:r>
              <a:rPr lang="en-US" sz="2400" b="1" i="1" dirty="0" smtClean="0"/>
              <a:t>", </a:t>
            </a:r>
            <a:r>
              <a:rPr lang="en-US" sz="2400" b="1" i="1" dirty="0" err="1" smtClean="0"/>
              <a:t>Maka</a:t>
            </a:r>
            <a:r>
              <a:rPr lang="en-US" sz="2400" b="1" i="1" dirty="0" smtClean="0"/>
              <a:t> </a:t>
            </a:r>
            <a:r>
              <a:rPr lang="en-US" sz="2400" b="1" i="1" dirty="0" err="1" smtClean="0"/>
              <a:t>berdirilah</a:t>
            </a:r>
            <a:r>
              <a:rPr lang="en-US" sz="2400" b="1" i="1" dirty="0" smtClean="0"/>
              <a:t>, </a:t>
            </a:r>
            <a:r>
              <a:rPr lang="en-US" sz="2400" b="1" i="1" dirty="0" err="1" smtClean="0"/>
              <a:t>niscaya</a:t>
            </a:r>
            <a:r>
              <a:rPr lang="en-US" sz="2400" b="1" i="1" dirty="0" smtClean="0"/>
              <a:t> Allah </a:t>
            </a:r>
            <a:r>
              <a:rPr lang="en-US" sz="2400" b="1" i="1" dirty="0" err="1" smtClean="0"/>
              <a:t>akan</a:t>
            </a:r>
            <a:r>
              <a:rPr lang="en-US" sz="2400" b="1" i="1" dirty="0" smtClean="0"/>
              <a:t> </a:t>
            </a:r>
            <a:r>
              <a:rPr lang="en-US" sz="2400" b="1" i="1" dirty="0" err="1" smtClean="0"/>
              <a:t>meninggikan</a:t>
            </a:r>
            <a:r>
              <a:rPr lang="en-US" sz="2400" b="1" i="1" dirty="0" smtClean="0"/>
              <a:t> </a:t>
            </a:r>
            <a:r>
              <a:rPr lang="en-US" sz="2400" b="1" i="1" dirty="0" err="1" smtClean="0"/>
              <a:t>orang-orang</a:t>
            </a:r>
            <a:r>
              <a:rPr lang="en-US" sz="2400" b="1" i="1" dirty="0" smtClean="0"/>
              <a:t> yang </a:t>
            </a:r>
            <a:r>
              <a:rPr lang="en-US" sz="2400" b="1" i="1" dirty="0" err="1" smtClean="0"/>
              <a:t>beriman</a:t>
            </a:r>
            <a:r>
              <a:rPr lang="en-US" sz="2400" b="1" i="1" dirty="0" smtClean="0"/>
              <a:t> </a:t>
            </a:r>
            <a:r>
              <a:rPr lang="en-US" sz="2400" b="1" i="1" dirty="0" err="1" smtClean="0"/>
              <a:t>di</a:t>
            </a:r>
            <a:r>
              <a:rPr lang="en-US" sz="2400" b="1" i="1" dirty="0" smtClean="0"/>
              <a:t> </a:t>
            </a:r>
            <a:r>
              <a:rPr lang="en-US" sz="2400" b="1" i="1" dirty="0" err="1" smtClean="0"/>
              <a:t>antaramu</a:t>
            </a:r>
            <a:r>
              <a:rPr lang="en-US" sz="2400" b="1" i="1" dirty="0" smtClean="0"/>
              <a:t> </a:t>
            </a:r>
            <a:r>
              <a:rPr lang="en-US" sz="2400" b="1" i="1" dirty="0" err="1" smtClean="0"/>
              <a:t>dan</a:t>
            </a:r>
            <a:r>
              <a:rPr lang="en-US" sz="2400" b="1" i="1" dirty="0" smtClean="0"/>
              <a:t> </a:t>
            </a:r>
            <a:r>
              <a:rPr lang="en-US" sz="2400" b="1" i="1" dirty="0" err="1" smtClean="0"/>
              <a:t>orang-orang</a:t>
            </a:r>
            <a:r>
              <a:rPr lang="en-US" sz="2400" b="1" i="1" dirty="0" smtClean="0"/>
              <a:t> yang </a:t>
            </a:r>
            <a:r>
              <a:rPr lang="en-US" sz="2400" b="1" i="1" dirty="0" err="1" smtClean="0"/>
              <a:t>diberi</a:t>
            </a:r>
            <a:r>
              <a:rPr lang="en-US" sz="2400" b="1" i="1" dirty="0" smtClean="0"/>
              <a:t> </a:t>
            </a:r>
            <a:r>
              <a:rPr lang="en-US" sz="2400" b="1" i="1" dirty="0" err="1" smtClean="0"/>
              <a:t>ilmu</a:t>
            </a:r>
            <a:r>
              <a:rPr lang="en-US" sz="2400" b="1" i="1" dirty="0" smtClean="0"/>
              <a:t> </a:t>
            </a:r>
            <a:r>
              <a:rPr lang="en-US" sz="2400" b="1" i="1" dirty="0" err="1" smtClean="0"/>
              <a:t>pengetahuan</a:t>
            </a:r>
            <a:r>
              <a:rPr lang="en-US" sz="2400" b="1" i="1" dirty="0" smtClean="0"/>
              <a:t> </a:t>
            </a:r>
            <a:r>
              <a:rPr lang="en-US" sz="2400" b="1" i="1" dirty="0" err="1" smtClean="0"/>
              <a:t>beberapa</a:t>
            </a:r>
            <a:r>
              <a:rPr lang="en-US" sz="2400" b="1" i="1" dirty="0" smtClean="0"/>
              <a:t> </a:t>
            </a:r>
            <a:r>
              <a:rPr lang="en-US" sz="2400" b="1" i="1" dirty="0" err="1" smtClean="0"/>
              <a:t>derajat</a:t>
            </a:r>
            <a:r>
              <a:rPr lang="id-ID" sz="2400" b="1" i="1" dirty="0" smtClean="0"/>
              <a:t> </a:t>
            </a:r>
            <a:r>
              <a:rPr lang="en-US" sz="2400" b="1" i="1" dirty="0" err="1" smtClean="0"/>
              <a:t>dan</a:t>
            </a:r>
            <a:r>
              <a:rPr lang="en-US" sz="2400" b="1" i="1" dirty="0" smtClean="0"/>
              <a:t> Allah </a:t>
            </a:r>
            <a:r>
              <a:rPr lang="en-US" sz="2400" b="1" i="1" dirty="0" err="1" smtClean="0"/>
              <a:t>Maha</a:t>
            </a:r>
            <a:r>
              <a:rPr lang="en-US" sz="2400" b="1" i="1" dirty="0" smtClean="0"/>
              <a:t> </a:t>
            </a:r>
            <a:r>
              <a:rPr lang="en-US" sz="2400" b="1" i="1" dirty="0" err="1" smtClean="0"/>
              <a:t>mengetahui</a:t>
            </a:r>
            <a:r>
              <a:rPr lang="en-US" sz="2400" b="1" i="1" dirty="0" smtClean="0"/>
              <a:t> </a:t>
            </a:r>
            <a:r>
              <a:rPr lang="en-US" sz="2400" b="1" i="1" dirty="0" err="1" smtClean="0"/>
              <a:t>apa</a:t>
            </a:r>
            <a:r>
              <a:rPr lang="en-US" sz="2400" b="1" i="1" dirty="0" smtClean="0"/>
              <a:t> yang </a:t>
            </a:r>
            <a:r>
              <a:rPr lang="en-US" sz="2400" b="1" i="1" dirty="0" err="1" smtClean="0"/>
              <a:t>kamu</a:t>
            </a:r>
            <a:r>
              <a:rPr lang="en-US" sz="2400" b="1" i="1" dirty="0" smtClean="0"/>
              <a:t> </a:t>
            </a:r>
            <a:r>
              <a:rPr lang="en-US" sz="2400" b="1" i="1" dirty="0" err="1" smtClean="0"/>
              <a:t>kerjakan</a:t>
            </a:r>
            <a:r>
              <a:rPr lang="en-US" sz="2400" b="1" i="1" dirty="0" smtClean="0"/>
              <a:t>. </a:t>
            </a:r>
            <a:endParaRPr lang="id-ID" sz="2400" b="1" i="1" dirty="0" smtClean="0"/>
          </a:p>
          <a:p>
            <a:pPr algn="ctr"/>
            <a:r>
              <a:rPr lang="en-US" sz="2400" b="1" i="1" dirty="0" smtClean="0"/>
              <a:t>( QS Al-</a:t>
            </a:r>
            <a:r>
              <a:rPr lang="en-US" sz="2400" b="1" i="1" dirty="0" err="1" smtClean="0"/>
              <a:t>Mujaadilah</a:t>
            </a:r>
            <a:r>
              <a:rPr lang="en-US" sz="2400" b="1" i="1" dirty="0" smtClean="0"/>
              <a:t>: 11)</a:t>
            </a:r>
            <a:endParaRPr lang="id-ID" sz="2400" dirty="0" smtClean="0"/>
          </a:p>
        </p:txBody>
      </p:sp>
      <p:sp>
        <p:nvSpPr>
          <p:cNvPr id="4" name="TextBox 3"/>
          <p:cNvSpPr txBox="1"/>
          <p:nvPr/>
        </p:nvSpPr>
        <p:spPr>
          <a:xfrm>
            <a:off x="381000" y="457200"/>
            <a:ext cx="8382000" cy="461665"/>
          </a:xfrm>
          <a:prstGeom prst="rect">
            <a:avLst/>
          </a:prstGeom>
          <a:noFill/>
        </p:spPr>
        <p:txBody>
          <a:bodyPr wrap="square" rtlCol="0">
            <a:spAutoFit/>
          </a:bodyPr>
          <a:lstStyle/>
          <a:p>
            <a:pPr algn="ctr"/>
            <a:r>
              <a:rPr lang="id-ID" sz="2400" b="1" dirty="0" smtClean="0"/>
              <a:t>Allah Berfirman :</a:t>
            </a:r>
            <a:endParaRPr lang="id-ID"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685800"/>
            <a:ext cx="8305800" cy="1569660"/>
          </a:xfrm>
          <a:prstGeom prst="rect">
            <a:avLst/>
          </a:prstGeom>
          <a:noFill/>
        </p:spPr>
        <p:txBody>
          <a:bodyPr wrap="square" rtlCol="0">
            <a:spAutoFit/>
          </a:bodyPr>
          <a:lstStyle/>
          <a:p>
            <a:pPr algn="ctr"/>
            <a:r>
              <a:rPr lang="id-ID" sz="9600" dirty="0" smtClean="0"/>
              <a:t>TERIMA KASIH</a:t>
            </a:r>
            <a:endParaRPr lang="id-ID" sz="9600" dirty="0"/>
          </a:p>
        </p:txBody>
      </p:sp>
      <p:sp>
        <p:nvSpPr>
          <p:cNvPr id="3" name="TextBox 2"/>
          <p:cNvSpPr txBox="1"/>
          <p:nvPr/>
        </p:nvSpPr>
        <p:spPr>
          <a:xfrm>
            <a:off x="990600" y="3352800"/>
            <a:ext cx="8001000" cy="2123658"/>
          </a:xfrm>
          <a:prstGeom prst="rect">
            <a:avLst/>
          </a:prstGeom>
          <a:noFill/>
        </p:spPr>
        <p:txBody>
          <a:bodyPr wrap="square" rtlCol="0">
            <a:spAutoFit/>
          </a:bodyPr>
          <a:lstStyle/>
          <a:p>
            <a:pPr algn="ctr"/>
            <a:r>
              <a:rPr lang="id-ID" sz="6600" dirty="0" smtClean="0"/>
              <a:t>SUKSES UNTUK KITA SEMUA</a:t>
            </a:r>
            <a:endParaRPr lang="id-ID" sz="6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57200" y="762000"/>
            <a:ext cx="8382000" cy="1200329"/>
          </a:xfrm>
          <a:prstGeom prst="rect">
            <a:avLst/>
          </a:prstGeom>
          <a:noFill/>
        </p:spPr>
        <p:txBody>
          <a:bodyPr wrap="square" rtlCol="0">
            <a:spAutoFit/>
          </a:bodyPr>
          <a:lstStyle/>
          <a:p>
            <a:pPr algn="ctr"/>
            <a:r>
              <a:rPr lang="id-ID" sz="2400" dirty="0" smtClean="0"/>
              <a:t>Segala aktivitas pendidikan, belajar-mengajar dan sebagainya adalah termasuk dalam kategori ibadah. </a:t>
            </a:r>
          </a:p>
          <a:p>
            <a:pPr algn="ctr"/>
            <a:r>
              <a:rPr lang="id-ID" sz="2400" dirty="0" smtClean="0"/>
              <a:t>Hal ini sesuai dengan sabda Nabi SAW :</a:t>
            </a:r>
          </a:p>
        </p:txBody>
      </p:sp>
      <p:pic>
        <p:nvPicPr>
          <p:cNvPr id="2050" name="Picture 2"/>
          <p:cNvPicPr>
            <a:picLocks noChangeAspect="1" noChangeArrowheads="1"/>
          </p:cNvPicPr>
          <p:nvPr/>
        </p:nvPicPr>
        <p:blipFill>
          <a:blip r:embed="rId4"/>
          <a:srcRect/>
          <a:stretch>
            <a:fillRect/>
          </a:stretch>
        </p:blipFill>
        <p:spPr bwMode="auto">
          <a:xfrm>
            <a:off x="304800" y="2438400"/>
            <a:ext cx="8458200" cy="2209800"/>
          </a:xfrm>
          <a:prstGeom prst="rect">
            <a:avLst/>
          </a:prstGeom>
          <a:noFill/>
          <a:ln w="9525">
            <a:noFill/>
            <a:miter lim="800000"/>
            <a:headEnd/>
            <a:tailEnd/>
          </a:ln>
          <a:effectLst/>
        </p:spPr>
      </p:pic>
      <p:sp>
        <p:nvSpPr>
          <p:cNvPr id="4" name="TextBox 3"/>
          <p:cNvSpPr txBox="1"/>
          <p:nvPr/>
        </p:nvSpPr>
        <p:spPr>
          <a:xfrm>
            <a:off x="838200" y="3657600"/>
            <a:ext cx="7696200" cy="1200329"/>
          </a:xfrm>
          <a:prstGeom prst="rect">
            <a:avLst/>
          </a:prstGeom>
          <a:noFill/>
        </p:spPr>
        <p:txBody>
          <a:bodyPr wrap="square" rtlCol="0">
            <a:spAutoFit/>
          </a:bodyPr>
          <a:lstStyle/>
          <a:p>
            <a:pPr algn="ctr"/>
            <a:r>
              <a:rPr lang="en-US" sz="2400" b="1" i="1" dirty="0" smtClean="0"/>
              <a:t>“</a:t>
            </a:r>
            <a:r>
              <a:rPr lang="en-US" sz="2400" b="1" i="1" dirty="0" err="1" smtClean="0"/>
              <a:t>Menuntut</a:t>
            </a:r>
            <a:r>
              <a:rPr lang="en-US" sz="2400" b="1" i="1" dirty="0" smtClean="0"/>
              <a:t> </a:t>
            </a:r>
            <a:r>
              <a:rPr lang="en-US" sz="2400" b="1" i="1" dirty="0" err="1" smtClean="0"/>
              <a:t>ilmu</a:t>
            </a:r>
            <a:r>
              <a:rPr lang="en-US" sz="2400" b="1" i="1" dirty="0" smtClean="0"/>
              <a:t> </a:t>
            </a:r>
            <a:r>
              <a:rPr lang="en-US" sz="2400" b="1" i="1" dirty="0" err="1" smtClean="0"/>
              <a:t>adalah</a:t>
            </a:r>
            <a:r>
              <a:rPr lang="en-US" sz="2400" b="1" i="1" dirty="0" smtClean="0"/>
              <a:t> </a:t>
            </a:r>
            <a:r>
              <a:rPr lang="en-US" sz="2400" b="1" i="1" dirty="0" err="1" smtClean="0"/>
              <a:t>fardlu</a:t>
            </a:r>
            <a:r>
              <a:rPr lang="en-US" sz="2400" b="1" i="1" dirty="0" smtClean="0"/>
              <a:t> </a:t>
            </a:r>
            <a:r>
              <a:rPr lang="en-US" sz="2400" b="1" i="1" dirty="0" err="1" smtClean="0"/>
              <a:t>bagi</a:t>
            </a:r>
            <a:r>
              <a:rPr lang="en-US" sz="2400" b="1" i="1" dirty="0" smtClean="0"/>
              <a:t> </a:t>
            </a:r>
            <a:r>
              <a:rPr lang="en-US" sz="2400" b="1" i="1" dirty="0" err="1" smtClean="0"/>
              <a:t>tiap-tiap</a:t>
            </a:r>
            <a:r>
              <a:rPr lang="en-US" sz="2400" b="1" i="1" dirty="0" smtClean="0"/>
              <a:t> </a:t>
            </a:r>
            <a:r>
              <a:rPr lang="en-US" sz="2400" b="1" i="1" dirty="0" err="1" smtClean="0"/>
              <a:t>orang-orang</a:t>
            </a:r>
            <a:r>
              <a:rPr lang="en-US" sz="2400" b="1" i="1" dirty="0" smtClean="0"/>
              <a:t> Islam </a:t>
            </a:r>
            <a:r>
              <a:rPr lang="en-US" sz="2400" b="1" i="1" dirty="0" err="1" smtClean="0"/>
              <a:t>laki-laki</a:t>
            </a:r>
            <a:r>
              <a:rPr lang="en-US" sz="2400" b="1" i="1" dirty="0" smtClean="0"/>
              <a:t> </a:t>
            </a:r>
            <a:r>
              <a:rPr lang="en-US" sz="2400" b="1" i="1" dirty="0" err="1" smtClean="0"/>
              <a:t>dan</a:t>
            </a:r>
            <a:r>
              <a:rPr lang="en-US" sz="2400" b="1" i="1" dirty="0" smtClean="0"/>
              <a:t> </a:t>
            </a:r>
            <a:r>
              <a:rPr lang="en-US" sz="2400" b="1" i="1" dirty="0" err="1" smtClean="0"/>
              <a:t>perempuan</a:t>
            </a:r>
            <a:r>
              <a:rPr lang="en-US" sz="2400" b="1" i="1" dirty="0" smtClean="0"/>
              <a:t>” (H.R </a:t>
            </a:r>
            <a:r>
              <a:rPr lang="en-US" sz="2400" b="1" i="1" dirty="0" err="1" smtClean="0"/>
              <a:t>Ibn</a:t>
            </a:r>
            <a:r>
              <a:rPr lang="en-US" sz="2400" b="1" i="1" dirty="0" smtClean="0"/>
              <a:t> </a:t>
            </a:r>
            <a:r>
              <a:rPr lang="en-US" sz="2400" b="1" i="1" dirty="0" err="1" smtClean="0"/>
              <a:t>Abdulbari</a:t>
            </a:r>
            <a:r>
              <a:rPr lang="en-US" sz="2400" b="1" i="1" dirty="0" smtClean="0"/>
              <a:t>)</a:t>
            </a:r>
            <a:endParaRPr lang="id-ID" sz="2400" dirty="0" smtClean="0"/>
          </a:p>
          <a:p>
            <a:pPr algn="ctr"/>
            <a:endParaRPr lang="id-ID"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533400"/>
            <a:ext cx="7010400" cy="1107996"/>
          </a:xfrm>
          <a:prstGeom prst="rect">
            <a:avLst/>
          </a:prstGeom>
          <a:noFill/>
        </p:spPr>
        <p:txBody>
          <a:bodyPr wrap="square" rtlCol="0">
            <a:spAutoFit/>
          </a:bodyPr>
          <a:lstStyle/>
          <a:p>
            <a:pPr algn="ctr"/>
            <a:r>
              <a:rPr lang="id-ID" sz="6600" b="1" dirty="0" smtClean="0">
                <a:solidFill>
                  <a:schemeClr val="accent1">
                    <a:lumMod val="50000"/>
                  </a:schemeClr>
                </a:solidFill>
                <a:effectLst>
                  <a:outerShdw blurRad="38100" dist="38100" dir="2700000" algn="tl">
                    <a:srgbClr val="000000">
                      <a:alpha val="43137"/>
                    </a:srgbClr>
                  </a:outerShdw>
                </a:effectLst>
              </a:rPr>
              <a:t>PENDAHULUAN</a:t>
            </a:r>
            <a:endParaRPr lang="en-US" sz="6600" b="1" dirty="0">
              <a:solidFill>
                <a:schemeClr val="accent1">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169819" y="2286000"/>
            <a:ext cx="8839200" cy="1200329"/>
          </a:xfrm>
          <a:prstGeom prst="rect">
            <a:avLst/>
          </a:prstGeom>
          <a:noFill/>
        </p:spPr>
        <p:txBody>
          <a:bodyPr wrap="square" rtlCol="0">
            <a:spAutoFit/>
          </a:bodyPr>
          <a:lstStyle/>
          <a:p>
            <a:r>
              <a:rPr lang="en-US" sz="2400" dirty="0" err="1" smtClean="0"/>
              <a:t>Selama</a:t>
            </a:r>
            <a:r>
              <a:rPr lang="en-US" sz="2400" dirty="0" smtClean="0"/>
              <a:t> </a:t>
            </a:r>
            <a:r>
              <a:rPr lang="en-US" sz="2400" dirty="0" err="1" smtClean="0"/>
              <a:t>ini</a:t>
            </a:r>
            <a:r>
              <a:rPr lang="en-US" sz="2400" dirty="0" smtClean="0"/>
              <a:t> </a:t>
            </a:r>
            <a:r>
              <a:rPr lang="en-US" sz="2400" dirty="0" err="1" smtClean="0"/>
              <a:t>muncul</a:t>
            </a:r>
            <a:r>
              <a:rPr lang="en-US" sz="2400" dirty="0" smtClean="0"/>
              <a:t> </a:t>
            </a:r>
            <a:r>
              <a:rPr lang="en-US" sz="2400" dirty="0" err="1" smtClean="0"/>
              <a:t>banyak</a:t>
            </a:r>
            <a:r>
              <a:rPr lang="en-US" sz="2400" dirty="0" smtClean="0"/>
              <a:t> </a:t>
            </a:r>
            <a:r>
              <a:rPr lang="en-US" sz="2400" dirty="0" err="1" smtClean="0"/>
              <a:t>keluhan</a:t>
            </a:r>
            <a:r>
              <a:rPr lang="en-US" sz="2400" dirty="0" smtClean="0"/>
              <a:t> </a:t>
            </a:r>
            <a:r>
              <a:rPr lang="en-US" sz="2400" dirty="0" err="1" smtClean="0"/>
              <a:t>mengenai</a:t>
            </a:r>
            <a:r>
              <a:rPr lang="en-US" sz="2400" dirty="0" smtClean="0"/>
              <a:t> </a:t>
            </a:r>
            <a:r>
              <a:rPr lang="en-US" sz="2400" dirty="0" err="1" smtClean="0"/>
              <a:t>kelemahan</a:t>
            </a:r>
            <a:r>
              <a:rPr lang="en-US" sz="2400" dirty="0" smtClean="0"/>
              <a:t> </a:t>
            </a:r>
            <a:r>
              <a:rPr lang="en-US" sz="2400" dirty="0" err="1" smtClean="0"/>
              <a:t>kita</a:t>
            </a:r>
            <a:r>
              <a:rPr lang="en-US" sz="2400" dirty="0" smtClean="0"/>
              <a:t> </a:t>
            </a:r>
            <a:r>
              <a:rPr lang="en-US" sz="2400" dirty="0" err="1" smtClean="0"/>
              <a:t>sebagai</a:t>
            </a:r>
            <a:r>
              <a:rPr lang="en-US" sz="2400" dirty="0" smtClean="0"/>
              <a:t> </a:t>
            </a:r>
            <a:r>
              <a:rPr lang="en-US" sz="2400" dirty="0" err="1" smtClean="0"/>
              <a:t>bangsa</a:t>
            </a:r>
            <a:r>
              <a:rPr lang="en-US" sz="2400" dirty="0" smtClean="0"/>
              <a:t>. Kita </a:t>
            </a:r>
            <a:r>
              <a:rPr lang="en-US" sz="2400" dirty="0" err="1" smtClean="0"/>
              <a:t>mengeluhkan</a:t>
            </a:r>
            <a:r>
              <a:rPr lang="en-US" sz="2400" dirty="0" smtClean="0"/>
              <a:t> </a:t>
            </a:r>
            <a:r>
              <a:rPr lang="en-US" sz="2400" dirty="0" err="1" smtClean="0"/>
              <a:t>korupsi</a:t>
            </a:r>
            <a:r>
              <a:rPr lang="en-US" sz="2400" dirty="0" smtClean="0"/>
              <a:t> yang </a:t>
            </a:r>
            <a:r>
              <a:rPr lang="en-US" sz="2400" dirty="0" err="1" smtClean="0"/>
              <a:t>merajalela</a:t>
            </a:r>
            <a:r>
              <a:rPr lang="en-US" sz="2400" dirty="0" smtClean="0"/>
              <a:t>, </a:t>
            </a:r>
            <a:r>
              <a:rPr lang="en-US" sz="2400" dirty="0" err="1" smtClean="0"/>
              <a:t>pelanggaran</a:t>
            </a:r>
            <a:r>
              <a:rPr lang="en-US" sz="2400" dirty="0" smtClean="0"/>
              <a:t> </a:t>
            </a:r>
            <a:r>
              <a:rPr lang="en-US" sz="2400" dirty="0" err="1" smtClean="0"/>
              <a:t>norma</a:t>
            </a:r>
            <a:r>
              <a:rPr lang="en-US" sz="2400" dirty="0" smtClean="0"/>
              <a:t> </a:t>
            </a:r>
            <a:r>
              <a:rPr lang="en-US" sz="2400" dirty="0" err="1" smtClean="0"/>
              <a:t>dan</a:t>
            </a:r>
            <a:r>
              <a:rPr lang="en-US" sz="2400" dirty="0" smtClean="0"/>
              <a:t> </a:t>
            </a:r>
            <a:r>
              <a:rPr lang="en-US" sz="2400" dirty="0" err="1" smtClean="0"/>
              <a:t>hukum</a:t>
            </a:r>
            <a:r>
              <a:rPr lang="en-US" sz="2400" dirty="0" smtClean="0"/>
              <a:t> yang </a:t>
            </a:r>
            <a:r>
              <a:rPr lang="en-US" sz="2400" dirty="0" err="1" smtClean="0"/>
              <a:t>berlangsung</a:t>
            </a:r>
            <a:r>
              <a:rPr lang="en-US" sz="2400" dirty="0" smtClean="0"/>
              <a:t> </a:t>
            </a:r>
            <a:r>
              <a:rPr lang="en-US" sz="2400" dirty="0" err="1" smtClean="0"/>
              <a:t>begitu</a:t>
            </a:r>
            <a:r>
              <a:rPr lang="en-US" sz="2400" dirty="0" smtClean="0"/>
              <a:t> </a:t>
            </a:r>
            <a:r>
              <a:rPr lang="en-US" sz="2400" dirty="0" err="1" smtClean="0"/>
              <a:t>saja</a:t>
            </a:r>
            <a:endParaRPr lang="id-ID" sz="2400" dirty="0"/>
          </a:p>
        </p:txBody>
      </p:sp>
      <p:sp>
        <p:nvSpPr>
          <p:cNvPr id="4" name="TextBox 3"/>
          <p:cNvSpPr txBox="1"/>
          <p:nvPr/>
        </p:nvSpPr>
        <p:spPr>
          <a:xfrm>
            <a:off x="228600" y="4038600"/>
            <a:ext cx="8382000" cy="1938992"/>
          </a:xfrm>
          <a:prstGeom prst="rect">
            <a:avLst/>
          </a:prstGeom>
          <a:noFill/>
        </p:spPr>
        <p:txBody>
          <a:bodyPr wrap="square" rtlCol="0">
            <a:spAutoFit/>
          </a:bodyPr>
          <a:lstStyle/>
          <a:p>
            <a:pPr algn="ctr"/>
            <a:r>
              <a:rPr lang="en-US" sz="4000" dirty="0" err="1" smtClean="0"/>
              <a:t>Banyak</a:t>
            </a:r>
            <a:r>
              <a:rPr lang="en-US" sz="4000" dirty="0" smtClean="0"/>
              <a:t> </a:t>
            </a:r>
            <a:r>
              <a:rPr lang="en-US" sz="4000" dirty="0" err="1" smtClean="0"/>
              <a:t>pendapat</a:t>
            </a:r>
            <a:r>
              <a:rPr lang="en-US" sz="4000" dirty="0" smtClean="0"/>
              <a:t> </a:t>
            </a:r>
            <a:r>
              <a:rPr lang="en-US" sz="4000" dirty="0" err="1" smtClean="0"/>
              <a:t>bahwa</a:t>
            </a:r>
            <a:r>
              <a:rPr lang="en-US" sz="4000" dirty="0" smtClean="0"/>
              <a:t> </a:t>
            </a:r>
            <a:r>
              <a:rPr lang="en-US" sz="4000" dirty="0" err="1" smtClean="0"/>
              <a:t>untuk</a:t>
            </a:r>
            <a:r>
              <a:rPr lang="en-US" sz="4000" dirty="0" smtClean="0"/>
              <a:t> </a:t>
            </a:r>
            <a:r>
              <a:rPr lang="en-US" sz="4000" dirty="0" err="1" smtClean="0"/>
              <a:t>mengatasi</a:t>
            </a:r>
            <a:r>
              <a:rPr lang="en-US" sz="4000" dirty="0" smtClean="0"/>
              <a:t> </a:t>
            </a:r>
            <a:r>
              <a:rPr lang="en-US" sz="4000" dirty="0" err="1" smtClean="0"/>
              <a:t>ini</a:t>
            </a:r>
            <a:r>
              <a:rPr lang="en-US" sz="4000" dirty="0" smtClean="0"/>
              <a:t>, </a:t>
            </a:r>
            <a:r>
              <a:rPr lang="en-US" sz="4000" dirty="0" err="1" smtClean="0"/>
              <a:t>pendidikan</a:t>
            </a:r>
            <a:r>
              <a:rPr lang="en-US" sz="4000" dirty="0" smtClean="0"/>
              <a:t> </a:t>
            </a:r>
            <a:r>
              <a:rPr lang="en-US" sz="4000" dirty="0" err="1" smtClean="0"/>
              <a:t>harus</a:t>
            </a:r>
            <a:r>
              <a:rPr lang="en-US" sz="4000" dirty="0" smtClean="0"/>
              <a:t> </a:t>
            </a:r>
            <a:r>
              <a:rPr lang="en-US" sz="4000" dirty="0" err="1" smtClean="0"/>
              <a:t>dirombak</a:t>
            </a:r>
            <a:r>
              <a:rPr lang="en-US" sz="4000" dirty="0" smtClean="0"/>
              <a:t> total.</a:t>
            </a:r>
            <a:endParaRPr lang="id-ID" sz="4000" dirty="0"/>
          </a:p>
        </p:txBody>
      </p:sp>
    </p:spTree>
  </p:cSld>
  <p:clrMapOvr>
    <a:masterClrMapping/>
  </p:clrMapOvr>
  <p:transition spd="med">
    <p:sndAc>
      <p:stSnd>
        <p:snd r:embed="rId3"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5">
                                            <p:txEl>
                                              <p:pRg st="0" end="0"/>
                                            </p:txEl>
                                          </p:spTgt>
                                        </p:tgtEl>
                                        <p:attrNameLst>
                                          <p:attrName>ppt_x</p:attrName>
                                          <p:attrName>ppt_y</p:attrName>
                                        </p:attrNameLst>
                                      </p:cBhvr>
                                    </p:animMotion>
                                    <p:animRot by="1500000">
                                      <p:cBhvr>
                                        <p:cTn id="12" dur="125" fill="hold">
                                          <p:stCondLst>
                                            <p:cond delay="0"/>
                                          </p:stCondLst>
                                        </p:cTn>
                                        <p:tgtEl>
                                          <p:spTgt spid="5">
                                            <p:txEl>
                                              <p:pRg st="0" end="0"/>
                                            </p:txEl>
                                          </p:spTgt>
                                        </p:tgtEl>
                                        <p:attrNameLst>
                                          <p:attrName>r</p:attrName>
                                        </p:attrNameLst>
                                      </p:cBhvr>
                                    </p:animRot>
                                    <p:animRot by="-1500000">
                                      <p:cBhvr>
                                        <p:cTn id="13" dur="125" fill="hold">
                                          <p:stCondLst>
                                            <p:cond delay="125"/>
                                          </p:stCondLst>
                                        </p:cTn>
                                        <p:tgtEl>
                                          <p:spTgt spid="5">
                                            <p:txEl>
                                              <p:pRg st="0" end="0"/>
                                            </p:txEl>
                                          </p:spTgt>
                                        </p:tgtEl>
                                        <p:attrNameLst>
                                          <p:attrName>r</p:attrName>
                                        </p:attrNameLst>
                                      </p:cBhvr>
                                    </p:animRot>
                                    <p:animRot by="-1500000">
                                      <p:cBhvr>
                                        <p:cTn id="14" dur="125" fill="hold">
                                          <p:stCondLst>
                                            <p:cond delay="250"/>
                                          </p:stCondLst>
                                        </p:cTn>
                                        <p:tgtEl>
                                          <p:spTgt spid="5">
                                            <p:txEl>
                                              <p:pRg st="0" end="0"/>
                                            </p:txEl>
                                          </p:spTgt>
                                        </p:tgtEl>
                                        <p:attrNameLst>
                                          <p:attrName>r</p:attrName>
                                        </p:attrNameLst>
                                      </p:cBhvr>
                                    </p:animRot>
                                    <p:animRot by="1500000">
                                      <p:cBhvr>
                                        <p:cTn id="15"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1000"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5410200" cy="1981200"/>
          </a:xfrm>
        </p:spPr>
        <p:style>
          <a:lnRef idx="1">
            <a:schemeClr val="dk1"/>
          </a:lnRef>
          <a:fillRef idx="2">
            <a:schemeClr val="dk1"/>
          </a:fillRef>
          <a:effectRef idx="1">
            <a:schemeClr val="dk1"/>
          </a:effectRef>
          <a:fontRef idx="minor">
            <a:schemeClr val="dk1"/>
          </a:fontRef>
        </p:style>
        <p:txBody>
          <a:bodyPr>
            <a:noAutofit/>
          </a:bodyPr>
          <a:lstStyle/>
          <a:p>
            <a:r>
              <a:rPr lang="id-ID" sz="2000" dirty="0" smtClean="0"/>
              <a:t>Berbicara masalah pendidikan berarti membahas dimensi-dimensi yang membangun struktur atau anatomi pendidikan, komplek dengan berbagai isu dan persoalan yang tidak akan ada habis-habisnya. </a:t>
            </a:r>
            <a:br>
              <a:rPr lang="id-ID" sz="2000" dirty="0" smtClean="0"/>
            </a:br>
            <a:endParaRPr lang="en-US" sz="2000" b="1" dirty="0">
              <a:solidFill>
                <a:srgbClr val="002060"/>
              </a:solidFill>
            </a:endParaRPr>
          </a:p>
        </p:txBody>
      </p:sp>
      <p:sp>
        <p:nvSpPr>
          <p:cNvPr id="3" name="Title 1"/>
          <p:cNvSpPr txBox="1">
            <a:spLocks/>
          </p:cNvSpPr>
          <p:nvPr/>
        </p:nvSpPr>
        <p:spPr>
          <a:xfrm>
            <a:off x="152400" y="2209800"/>
            <a:ext cx="5410200" cy="2133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lvl="0" algn="ctr">
              <a:spcBef>
                <a:spcPct val="0"/>
              </a:spcBef>
              <a:defRPr/>
            </a:pPr>
            <a:r>
              <a:rPr lang="en-US" sz="2400" dirty="0" err="1" smtClean="0"/>
              <a:t>Dalam</a:t>
            </a:r>
            <a:r>
              <a:rPr lang="en-US" sz="2400" dirty="0" smtClean="0"/>
              <a:t> </a:t>
            </a:r>
            <a:r>
              <a:rPr lang="en-US" sz="2400" dirty="0" err="1" smtClean="0"/>
              <a:t>perspektif</a:t>
            </a:r>
            <a:r>
              <a:rPr lang="en-US" sz="2400" dirty="0" smtClean="0"/>
              <a:t> </a:t>
            </a:r>
            <a:r>
              <a:rPr lang="en-US" sz="2400" dirty="0" err="1" smtClean="0"/>
              <a:t>sosial</a:t>
            </a:r>
            <a:r>
              <a:rPr lang="en-US" sz="2400" dirty="0" smtClean="0"/>
              <a:t>, </a:t>
            </a:r>
            <a:r>
              <a:rPr lang="en-US" sz="2400" dirty="0" err="1" smtClean="0"/>
              <a:t>pendidikan</a:t>
            </a:r>
            <a:r>
              <a:rPr lang="en-US" sz="2400" dirty="0" smtClean="0"/>
              <a:t> </a:t>
            </a:r>
            <a:r>
              <a:rPr lang="en-US" sz="2400" dirty="0" err="1" smtClean="0"/>
              <a:t>akan</a:t>
            </a:r>
            <a:r>
              <a:rPr lang="en-US" sz="2400" dirty="0" smtClean="0"/>
              <a:t> </a:t>
            </a:r>
            <a:r>
              <a:rPr lang="en-US" sz="2400" dirty="0" err="1" smtClean="0"/>
              <a:t>melahirkan</a:t>
            </a:r>
            <a:r>
              <a:rPr lang="en-US" sz="2400" dirty="0" smtClean="0"/>
              <a:t> </a:t>
            </a:r>
            <a:r>
              <a:rPr lang="en-US" sz="2400" dirty="0" err="1" smtClean="0"/>
              <a:t>insan-insan</a:t>
            </a:r>
            <a:r>
              <a:rPr lang="en-US" sz="2400" dirty="0" smtClean="0"/>
              <a:t> </a:t>
            </a:r>
            <a:r>
              <a:rPr lang="en-US" sz="2400" dirty="0" err="1" smtClean="0"/>
              <a:t>terpelajar</a:t>
            </a:r>
            <a:r>
              <a:rPr lang="en-US" sz="2400" dirty="0" smtClean="0"/>
              <a:t> yang </a:t>
            </a:r>
            <a:r>
              <a:rPr lang="en-US" sz="2400" dirty="0" err="1" smtClean="0"/>
              <a:t>mempunyai</a:t>
            </a:r>
            <a:r>
              <a:rPr lang="en-US" sz="2400" dirty="0" smtClean="0"/>
              <a:t> </a:t>
            </a:r>
            <a:r>
              <a:rPr lang="en-US" sz="2400" dirty="0" err="1" smtClean="0"/>
              <a:t>peranan</a:t>
            </a:r>
            <a:r>
              <a:rPr lang="en-US" sz="2400" dirty="0" smtClean="0"/>
              <a:t> </a:t>
            </a:r>
            <a:r>
              <a:rPr lang="en-US" sz="2400" dirty="0" err="1" smtClean="0"/>
              <a:t>penting</a:t>
            </a:r>
            <a:r>
              <a:rPr lang="en-US" sz="2400" dirty="0" smtClean="0"/>
              <a:t> </a:t>
            </a:r>
            <a:r>
              <a:rPr lang="en-US" sz="2400" dirty="0" err="1" smtClean="0"/>
              <a:t>dalam</a:t>
            </a:r>
            <a:r>
              <a:rPr lang="en-US" sz="2400" dirty="0" smtClean="0"/>
              <a:t> </a:t>
            </a:r>
            <a:r>
              <a:rPr lang="en-US" sz="2400" dirty="0" err="1" smtClean="0"/>
              <a:t>proses</a:t>
            </a:r>
            <a:r>
              <a:rPr lang="en-US" sz="2400" dirty="0" smtClean="0"/>
              <a:t> </a:t>
            </a:r>
            <a:r>
              <a:rPr lang="en-US" sz="2400" dirty="0" err="1" smtClean="0"/>
              <a:t>perubahan</a:t>
            </a:r>
            <a:r>
              <a:rPr lang="en-US" sz="2400" dirty="0" smtClean="0"/>
              <a:t> </a:t>
            </a:r>
            <a:r>
              <a:rPr lang="en-US" sz="2400" dirty="0" err="1" smtClean="0"/>
              <a:t>sosial</a:t>
            </a:r>
            <a:r>
              <a:rPr lang="en-US" sz="2400" dirty="0" smtClean="0"/>
              <a:t> </a:t>
            </a:r>
            <a:r>
              <a:rPr lang="en-US" sz="2400" dirty="0" err="1" smtClean="0"/>
              <a:t>di</a:t>
            </a:r>
            <a:r>
              <a:rPr lang="en-US" sz="2400" dirty="0" smtClean="0"/>
              <a:t> </a:t>
            </a:r>
            <a:r>
              <a:rPr lang="en-US" sz="2400" dirty="0" err="1" smtClean="0"/>
              <a:t>dalam</a:t>
            </a:r>
            <a:r>
              <a:rPr lang="en-US" sz="2400" dirty="0" smtClean="0"/>
              <a:t> </a:t>
            </a:r>
            <a:r>
              <a:rPr lang="en-US" sz="2400" dirty="0" err="1" smtClean="0"/>
              <a:t>masyarakat</a:t>
            </a:r>
            <a:endParaRPr kumimoji="0" lang="en-US" sz="2400" b="1" i="0" u="none" strike="noStrike" kern="1200" cap="none" spc="0" normalizeH="0" baseline="0" noProof="0" dirty="0">
              <a:ln>
                <a:noFill/>
              </a:ln>
              <a:effectLst/>
              <a:uLnTx/>
              <a:uFillTx/>
              <a:latin typeface="+mj-lt"/>
              <a:ea typeface="+mj-ea"/>
              <a:cs typeface="+mj-cs"/>
            </a:endParaRPr>
          </a:p>
        </p:txBody>
      </p:sp>
      <p:sp>
        <p:nvSpPr>
          <p:cNvPr id="4" name="Title 1"/>
          <p:cNvSpPr txBox="1">
            <a:spLocks/>
          </p:cNvSpPr>
          <p:nvPr/>
        </p:nvSpPr>
        <p:spPr>
          <a:xfrm>
            <a:off x="152400" y="4495800"/>
            <a:ext cx="5410200" cy="22098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lvl="0" algn="ctr">
              <a:spcBef>
                <a:spcPct val="0"/>
              </a:spcBef>
              <a:defRPr/>
            </a:pPr>
            <a:r>
              <a:rPr lang="en-US" sz="2000" dirty="0" err="1" smtClean="0"/>
              <a:t>Dalam</a:t>
            </a:r>
            <a:r>
              <a:rPr lang="en-US" sz="2000" dirty="0" smtClean="0"/>
              <a:t> </a:t>
            </a:r>
            <a:r>
              <a:rPr lang="en-US" sz="2000" dirty="0" err="1" smtClean="0"/>
              <a:t>perspektif</a:t>
            </a:r>
            <a:r>
              <a:rPr lang="en-US" sz="2000" dirty="0" smtClean="0"/>
              <a:t> </a:t>
            </a:r>
            <a:r>
              <a:rPr lang="en-US" sz="2000" dirty="0" err="1" smtClean="0"/>
              <a:t>politik</a:t>
            </a:r>
            <a:r>
              <a:rPr lang="en-US" sz="2000" dirty="0" smtClean="0"/>
              <a:t>, </a:t>
            </a:r>
            <a:r>
              <a:rPr lang="en-US" sz="2000" dirty="0" err="1" smtClean="0"/>
              <a:t>pendidikan</a:t>
            </a:r>
            <a:r>
              <a:rPr lang="en-US" sz="2000" dirty="0" smtClean="0"/>
              <a:t> </a:t>
            </a:r>
            <a:r>
              <a:rPr lang="en-US" sz="2000" dirty="0" err="1" smtClean="0"/>
              <a:t>harus</a:t>
            </a:r>
            <a:r>
              <a:rPr lang="en-US" sz="2000" dirty="0" smtClean="0"/>
              <a:t> </a:t>
            </a:r>
            <a:r>
              <a:rPr lang="en-US" sz="2000" dirty="0" err="1" smtClean="0"/>
              <a:t>mampu</a:t>
            </a:r>
            <a:r>
              <a:rPr lang="en-US" sz="2000" dirty="0" smtClean="0"/>
              <a:t> </a:t>
            </a:r>
            <a:r>
              <a:rPr lang="en-US" sz="2000" dirty="0" err="1" smtClean="0"/>
              <a:t>mengembangkan</a:t>
            </a:r>
            <a:r>
              <a:rPr lang="en-US" sz="2000" dirty="0" smtClean="0"/>
              <a:t> </a:t>
            </a:r>
            <a:r>
              <a:rPr lang="en-US" sz="2000" dirty="0" err="1" smtClean="0"/>
              <a:t>kapasitas</a:t>
            </a:r>
            <a:r>
              <a:rPr lang="en-US" sz="2000" dirty="0" smtClean="0"/>
              <a:t> </a:t>
            </a:r>
            <a:r>
              <a:rPr lang="en-US" sz="2000" dirty="0" err="1" smtClean="0"/>
              <a:t>individu</a:t>
            </a:r>
            <a:r>
              <a:rPr lang="en-US" sz="2000" dirty="0" smtClean="0"/>
              <a:t> </a:t>
            </a:r>
            <a:r>
              <a:rPr lang="en-US" sz="2000" dirty="0" err="1" smtClean="0"/>
              <a:t>untuk</a:t>
            </a:r>
            <a:r>
              <a:rPr lang="en-US" sz="2000" dirty="0" smtClean="0"/>
              <a:t> </a:t>
            </a:r>
            <a:r>
              <a:rPr lang="en-US" sz="2000" dirty="0" err="1" smtClean="0"/>
              <a:t>menjadi</a:t>
            </a:r>
            <a:r>
              <a:rPr lang="en-US" sz="2000" dirty="0" smtClean="0"/>
              <a:t> </a:t>
            </a:r>
            <a:r>
              <a:rPr lang="en-US" sz="2000" dirty="0" err="1" smtClean="0"/>
              <a:t>warga</a:t>
            </a:r>
            <a:r>
              <a:rPr lang="en-US" sz="2000" dirty="0" smtClean="0"/>
              <a:t> </a:t>
            </a:r>
            <a:r>
              <a:rPr lang="en-US" sz="2000" dirty="0" err="1" smtClean="0"/>
              <a:t>negara</a:t>
            </a:r>
            <a:r>
              <a:rPr lang="en-US" sz="2000" dirty="0" smtClean="0"/>
              <a:t> yang </a:t>
            </a:r>
            <a:r>
              <a:rPr lang="en-US" sz="2000" dirty="0" err="1" smtClean="0"/>
              <a:t>baik</a:t>
            </a:r>
            <a:r>
              <a:rPr lang="en-US" sz="2000" dirty="0" smtClean="0"/>
              <a:t> (</a:t>
            </a:r>
            <a:r>
              <a:rPr lang="en-US" sz="2000" i="1" dirty="0" smtClean="0"/>
              <a:t>good citizens</a:t>
            </a:r>
            <a:r>
              <a:rPr lang="en-US" sz="2000" dirty="0" smtClean="0"/>
              <a:t>), yang </a:t>
            </a:r>
            <a:r>
              <a:rPr lang="en-US" sz="2000" dirty="0" err="1" smtClean="0"/>
              <a:t>memiliki</a:t>
            </a:r>
            <a:r>
              <a:rPr lang="en-US" sz="2000" dirty="0" smtClean="0"/>
              <a:t> </a:t>
            </a:r>
            <a:r>
              <a:rPr lang="en-US" sz="2000" dirty="0" err="1" smtClean="0"/>
              <a:t>kesadaran</a:t>
            </a:r>
            <a:r>
              <a:rPr lang="en-US" sz="2000" dirty="0" smtClean="0"/>
              <a:t> </a:t>
            </a:r>
            <a:r>
              <a:rPr lang="en-US" sz="2000" dirty="0" err="1" smtClean="0"/>
              <a:t>akan</a:t>
            </a:r>
            <a:r>
              <a:rPr lang="en-US" sz="2000" dirty="0" smtClean="0"/>
              <a:t> </a:t>
            </a:r>
            <a:r>
              <a:rPr lang="en-US" sz="2000" dirty="0" err="1" smtClean="0"/>
              <a:t>hak</a:t>
            </a:r>
            <a:r>
              <a:rPr lang="en-US" sz="2000" dirty="0" smtClean="0"/>
              <a:t> </a:t>
            </a:r>
            <a:r>
              <a:rPr lang="en-US" sz="2000" dirty="0" err="1" smtClean="0"/>
              <a:t>dan</a:t>
            </a:r>
            <a:r>
              <a:rPr lang="en-US" sz="2000" dirty="0" smtClean="0"/>
              <a:t> </a:t>
            </a:r>
            <a:r>
              <a:rPr lang="en-US" sz="2000" dirty="0" err="1" smtClean="0"/>
              <a:t>tanggung</a:t>
            </a:r>
            <a:r>
              <a:rPr lang="en-US" sz="2000" dirty="0" smtClean="0"/>
              <a:t> </a:t>
            </a:r>
            <a:r>
              <a:rPr lang="en-US" sz="2000" dirty="0" err="1" smtClean="0"/>
              <a:t>jawab</a:t>
            </a:r>
            <a:r>
              <a:rPr lang="en-US" sz="2000" dirty="0" smtClean="0"/>
              <a:t> </a:t>
            </a:r>
            <a:r>
              <a:rPr lang="en-US" sz="2000" dirty="0" err="1" smtClean="0"/>
              <a:t>dalam</a:t>
            </a:r>
            <a:r>
              <a:rPr lang="en-US" sz="2000" dirty="0" smtClean="0"/>
              <a:t> </a:t>
            </a:r>
            <a:r>
              <a:rPr lang="en-US" sz="2000" dirty="0" err="1" smtClean="0"/>
              <a:t>kehidupan</a:t>
            </a:r>
            <a:r>
              <a:rPr lang="en-US" sz="2000" dirty="0" smtClean="0"/>
              <a:t> </a:t>
            </a:r>
            <a:r>
              <a:rPr lang="en-US" sz="2000" dirty="0" err="1" smtClean="0"/>
              <a:t>bermasyarakat</a:t>
            </a:r>
            <a:r>
              <a:rPr lang="en-US" sz="2000" dirty="0" smtClean="0"/>
              <a:t> </a:t>
            </a:r>
            <a:r>
              <a:rPr lang="en-US" sz="2000" dirty="0" err="1" smtClean="0"/>
              <a:t>berbangsa</a:t>
            </a:r>
            <a:r>
              <a:rPr lang="en-US" sz="2000" dirty="0" smtClean="0"/>
              <a:t>, </a:t>
            </a:r>
            <a:r>
              <a:rPr lang="en-US" sz="2000" dirty="0" err="1" smtClean="0"/>
              <a:t>dan</a:t>
            </a:r>
            <a:r>
              <a:rPr lang="en-US" sz="2000" dirty="0" smtClean="0"/>
              <a:t> </a:t>
            </a:r>
            <a:r>
              <a:rPr lang="en-US" sz="2000" dirty="0" err="1" smtClean="0"/>
              <a:t>bernegara</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additive="base">
                                        <p:cTn id="2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1371600"/>
            <a:ext cx="7772400" cy="4401205"/>
          </a:xfrm>
          <a:prstGeom prst="rect">
            <a:avLst/>
          </a:prstGeom>
          <a:noFill/>
        </p:spPr>
        <p:txBody>
          <a:bodyPr wrap="square" rtlCol="0">
            <a:spAutoFit/>
          </a:bodyPr>
          <a:lstStyle/>
          <a:p>
            <a:pPr algn="ctr"/>
            <a:r>
              <a:rPr lang="en-US" sz="4000" dirty="0" err="1" smtClean="0"/>
              <a:t>Dalam</a:t>
            </a:r>
            <a:r>
              <a:rPr lang="en-US" sz="4000" dirty="0" smtClean="0"/>
              <a:t> </a:t>
            </a:r>
            <a:r>
              <a:rPr lang="en-US" sz="4000" dirty="0" err="1" smtClean="0"/>
              <a:t>upaya</a:t>
            </a:r>
            <a:r>
              <a:rPr lang="en-US" sz="4000" dirty="0" smtClean="0"/>
              <a:t> </a:t>
            </a:r>
            <a:r>
              <a:rPr lang="en-US" sz="4000" dirty="0" err="1" smtClean="0"/>
              <a:t>meningkatkan</a:t>
            </a:r>
            <a:r>
              <a:rPr lang="en-US" sz="4000" dirty="0" smtClean="0"/>
              <a:t> </a:t>
            </a:r>
            <a:r>
              <a:rPr lang="en-US" sz="4000" dirty="0" err="1" smtClean="0"/>
              <a:t>kinerja</a:t>
            </a:r>
            <a:r>
              <a:rPr lang="en-US" sz="4000" dirty="0" smtClean="0"/>
              <a:t> </a:t>
            </a:r>
            <a:r>
              <a:rPr lang="id-ID" sz="4000" dirty="0" err="1" smtClean="0"/>
              <a:t>P</a:t>
            </a:r>
            <a:r>
              <a:rPr lang="en-US" sz="4000" dirty="0" err="1" smtClean="0"/>
              <a:t>endidikan</a:t>
            </a:r>
            <a:r>
              <a:rPr lang="en-US" sz="4000" dirty="0" smtClean="0"/>
              <a:t> </a:t>
            </a:r>
            <a:r>
              <a:rPr lang="id-ID" sz="4000" dirty="0" err="1" smtClean="0"/>
              <a:t>N</a:t>
            </a:r>
            <a:r>
              <a:rPr lang="en-US" sz="4000" dirty="0" err="1" smtClean="0"/>
              <a:t>asional</a:t>
            </a:r>
            <a:r>
              <a:rPr lang="en-US" sz="4000" dirty="0" smtClean="0"/>
              <a:t>, </a:t>
            </a:r>
            <a:r>
              <a:rPr lang="en-US" sz="4000" dirty="0" err="1" smtClean="0"/>
              <a:t>diperlukan</a:t>
            </a:r>
            <a:r>
              <a:rPr lang="en-US" sz="4000" dirty="0" smtClean="0"/>
              <a:t> </a:t>
            </a:r>
            <a:r>
              <a:rPr lang="en-US" sz="4000" dirty="0" err="1" smtClean="0"/>
              <a:t>suatu</a:t>
            </a:r>
            <a:r>
              <a:rPr lang="en-US" sz="4000" dirty="0" smtClean="0"/>
              <a:t> </a:t>
            </a:r>
            <a:r>
              <a:rPr lang="en-US" sz="4000" dirty="0" err="1" smtClean="0"/>
              <a:t>reformasi</a:t>
            </a:r>
            <a:r>
              <a:rPr lang="en-US" sz="4000" dirty="0" smtClean="0"/>
              <a:t> </a:t>
            </a:r>
            <a:r>
              <a:rPr lang="en-US" sz="4000" dirty="0" err="1" smtClean="0"/>
              <a:t>menyeluruh</a:t>
            </a:r>
            <a:r>
              <a:rPr lang="en-US" sz="4000" dirty="0" smtClean="0"/>
              <a:t> yang </a:t>
            </a:r>
            <a:r>
              <a:rPr lang="en-US" sz="4000" dirty="0" err="1" smtClean="0"/>
              <a:t>telah</a:t>
            </a:r>
            <a:r>
              <a:rPr lang="en-US" sz="4000" dirty="0" smtClean="0"/>
              <a:t> </a:t>
            </a:r>
            <a:r>
              <a:rPr lang="en-US" sz="4000" dirty="0" err="1" smtClean="0"/>
              <a:t>dimulai</a:t>
            </a:r>
            <a:r>
              <a:rPr lang="en-US" sz="4000" dirty="0" smtClean="0"/>
              <a:t> </a:t>
            </a:r>
            <a:r>
              <a:rPr lang="en-US" sz="4000" dirty="0" err="1" smtClean="0"/>
              <a:t>dengan</a:t>
            </a:r>
            <a:r>
              <a:rPr lang="en-US" sz="4000" dirty="0" smtClean="0"/>
              <a:t> </a:t>
            </a:r>
            <a:r>
              <a:rPr lang="en-US" sz="4000" dirty="0" err="1" smtClean="0"/>
              <a:t>kebijakan</a:t>
            </a:r>
            <a:r>
              <a:rPr lang="en-US" sz="4000" dirty="0" smtClean="0"/>
              <a:t> </a:t>
            </a:r>
            <a:r>
              <a:rPr lang="en-US" sz="4000" dirty="0" err="1" smtClean="0"/>
              <a:t>desentralisasi</a:t>
            </a:r>
            <a:r>
              <a:rPr lang="en-US" sz="4000" dirty="0" smtClean="0"/>
              <a:t> </a:t>
            </a:r>
            <a:r>
              <a:rPr lang="en-US" sz="4000" dirty="0" err="1" smtClean="0"/>
              <a:t>dan</a:t>
            </a:r>
            <a:r>
              <a:rPr lang="en-US" sz="4000" dirty="0" smtClean="0"/>
              <a:t> </a:t>
            </a:r>
            <a:r>
              <a:rPr lang="en-US" sz="4000" dirty="0" err="1" smtClean="0"/>
              <a:t>otonomi</a:t>
            </a:r>
            <a:r>
              <a:rPr lang="en-US" sz="4000" dirty="0" smtClean="0"/>
              <a:t> </a:t>
            </a:r>
            <a:r>
              <a:rPr lang="en-US" sz="4000" dirty="0" err="1" smtClean="0"/>
              <a:t>pendidikan</a:t>
            </a:r>
            <a:r>
              <a:rPr lang="en-US" sz="4000" dirty="0" smtClean="0"/>
              <a:t> </a:t>
            </a:r>
            <a:r>
              <a:rPr lang="en-US" sz="4000" dirty="0" err="1" smtClean="0"/>
              <a:t>sebagai</a:t>
            </a:r>
            <a:r>
              <a:rPr lang="en-US" sz="4000" dirty="0" smtClean="0"/>
              <a:t> </a:t>
            </a:r>
            <a:r>
              <a:rPr lang="en-US" sz="4000" dirty="0" err="1" smtClean="0"/>
              <a:t>bagian</a:t>
            </a:r>
            <a:r>
              <a:rPr lang="en-US" sz="4000" dirty="0" smtClean="0"/>
              <a:t> </a:t>
            </a:r>
            <a:r>
              <a:rPr lang="en-US" sz="4000" dirty="0" err="1" smtClean="0"/>
              <a:t>dari</a:t>
            </a:r>
            <a:r>
              <a:rPr lang="en-US" sz="4000" dirty="0" smtClean="0"/>
              <a:t> </a:t>
            </a:r>
            <a:r>
              <a:rPr lang="en-US" sz="4000" dirty="0" err="1" smtClean="0"/>
              <a:t>reformasi</a:t>
            </a:r>
            <a:r>
              <a:rPr lang="en-US" sz="4000" dirty="0" smtClean="0"/>
              <a:t> </a:t>
            </a:r>
            <a:r>
              <a:rPr lang="en-US" sz="4000" dirty="0" err="1" smtClean="0"/>
              <a:t>politik</a:t>
            </a:r>
            <a:r>
              <a:rPr lang="en-US" sz="4000" dirty="0" smtClean="0"/>
              <a:t> </a:t>
            </a:r>
            <a:r>
              <a:rPr lang="en-US" sz="4000" dirty="0" err="1" smtClean="0"/>
              <a:t>pemerintahan</a:t>
            </a:r>
            <a:endParaRPr lang="id-ID"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838200"/>
            <a:ext cx="8686800" cy="2246769"/>
          </a:xfrm>
          <a:prstGeom prst="rect">
            <a:avLst/>
          </a:prstGeom>
          <a:noFill/>
        </p:spPr>
        <p:txBody>
          <a:bodyPr wrap="square" rtlCol="0">
            <a:spAutoFit/>
          </a:bodyPr>
          <a:lstStyle/>
          <a:p>
            <a:pPr algn="ctr"/>
            <a:r>
              <a:rPr lang="en-US" sz="2800" dirty="0" smtClean="0"/>
              <a:t>Ka</a:t>
            </a:r>
            <a:r>
              <a:rPr lang="id-ID" sz="2800" dirty="0" smtClean="0"/>
              <a:t>j</a:t>
            </a:r>
            <a:r>
              <a:rPr lang="en-US" sz="2800" dirty="0" err="1" smtClean="0"/>
              <a:t>ian</a:t>
            </a:r>
            <a:r>
              <a:rPr lang="en-US" sz="2800" dirty="0" smtClean="0"/>
              <a:t> </a:t>
            </a:r>
            <a:r>
              <a:rPr lang="en-US" sz="2800" dirty="0" err="1" smtClean="0"/>
              <a:t>politik</a:t>
            </a:r>
            <a:r>
              <a:rPr lang="en-US" sz="2800" dirty="0" smtClean="0"/>
              <a:t> </a:t>
            </a:r>
            <a:r>
              <a:rPr lang="en-US" sz="2800" dirty="0" err="1" smtClean="0"/>
              <a:t>pendidikan</a:t>
            </a:r>
            <a:r>
              <a:rPr lang="en-US" sz="2800" dirty="0" smtClean="0"/>
              <a:t> </a:t>
            </a:r>
            <a:r>
              <a:rPr lang="en-US" sz="2800" dirty="0" err="1" smtClean="0"/>
              <a:t>terkonsentrasi</a:t>
            </a:r>
            <a:r>
              <a:rPr lang="en-US" sz="2800" dirty="0" smtClean="0"/>
              <a:t> </a:t>
            </a:r>
            <a:r>
              <a:rPr lang="en-US" sz="2800" dirty="0" err="1" smtClean="0"/>
              <a:t>pada</a:t>
            </a:r>
            <a:r>
              <a:rPr lang="en-US" sz="2800" dirty="0" smtClean="0"/>
              <a:t> </a:t>
            </a:r>
            <a:r>
              <a:rPr lang="en-US" sz="2800" dirty="0" err="1" smtClean="0"/>
              <a:t>peranan</a:t>
            </a:r>
            <a:r>
              <a:rPr lang="en-US" sz="2800" dirty="0" smtClean="0"/>
              <a:t> Negara </a:t>
            </a:r>
            <a:r>
              <a:rPr lang="en-US" sz="2800" dirty="0" err="1" smtClean="0"/>
              <a:t>dalam</a:t>
            </a:r>
            <a:r>
              <a:rPr lang="en-US" sz="2800" dirty="0" smtClean="0"/>
              <a:t> </a:t>
            </a:r>
            <a:r>
              <a:rPr lang="en-US" sz="2800" dirty="0" err="1" smtClean="0"/>
              <a:t>bidang</a:t>
            </a:r>
            <a:r>
              <a:rPr lang="en-US" sz="2800" dirty="0" smtClean="0"/>
              <a:t> </a:t>
            </a:r>
            <a:r>
              <a:rPr lang="en-US" sz="2800" dirty="0" err="1" smtClean="0"/>
              <a:t>pendidikan</a:t>
            </a:r>
            <a:r>
              <a:rPr lang="en-US" sz="2800" dirty="0" smtClean="0"/>
              <a:t>, </a:t>
            </a:r>
            <a:r>
              <a:rPr lang="en-US" sz="2800" dirty="0" err="1" smtClean="0"/>
              <a:t>sehingga</a:t>
            </a:r>
            <a:r>
              <a:rPr lang="en-US" sz="2800" dirty="0" smtClean="0"/>
              <a:t> </a:t>
            </a:r>
            <a:r>
              <a:rPr lang="en-US" sz="2800" dirty="0" err="1" smtClean="0"/>
              <a:t>dapat</a:t>
            </a:r>
            <a:r>
              <a:rPr lang="en-US" sz="2800" dirty="0" smtClean="0"/>
              <a:t> </a:t>
            </a:r>
            <a:r>
              <a:rPr lang="en-US" sz="2800" dirty="0" err="1" smtClean="0"/>
              <a:t>menjelaskan</a:t>
            </a:r>
            <a:r>
              <a:rPr lang="en-US" sz="2800" dirty="0" smtClean="0"/>
              <a:t> </a:t>
            </a:r>
            <a:r>
              <a:rPr lang="en-US" sz="2800" dirty="0" err="1" smtClean="0"/>
              <a:t>asumsi</a:t>
            </a:r>
            <a:r>
              <a:rPr lang="en-US" sz="2800" dirty="0" smtClean="0"/>
              <a:t> </a:t>
            </a:r>
            <a:r>
              <a:rPr lang="en-US" sz="2800" dirty="0" err="1" smtClean="0"/>
              <a:t>dan</a:t>
            </a:r>
            <a:r>
              <a:rPr lang="en-US" sz="2800" dirty="0" smtClean="0"/>
              <a:t> </a:t>
            </a:r>
            <a:r>
              <a:rPr lang="en-US" sz="2800" dirty="0" err="1" smtClean="0"/>
              <a:t>maksud</a:t>
            </a:r>
            <a:r>
              <a:rPr lang="en-US" sz="2800" dirty="0" smtClean="0"/>
              <a:t> </a:t>
            </a:r>
            <a:r>
              <a:rPr lang="en-US" sz="2800" dirty="0" err="1" smtClean="0"/>
              <a:t>dari</a:t>
            </a:r>
            <a:r>
              <a:rPr lang="en-US" sz="2800" dirty="0" smtClean="0"/>
              <a:t> </a:t>
            </a:r>
            <a:r>
              <a:rPr lang="en-US" sz="2800" dirty="0" err="1" smtClean="0"/>
              <a:t>berbagai</a:t>
            </a:r>
            <a:r>
              <a:rPr lang="en-US" sz="2800" dirty="0" smtClean="0"/>
              <a:t> </a:t>
            </a:r>
            <a:r>
              <a:rPr lang="en-US" sz="2800" dirty="0" err="1" smtClean="0"/>
              <a:t>strategi</a:t>
            </a:r>
            <a:r>
              <a:rPr lang="en-US" sz="2800" dirty="0" smtClean="0"/>
              <a:t> </a:t>
            </a:r>
            <a:r>
              <a:rPr lang="en-US" sz="2800" dirty="0" err="1" smtClean="0"/>
              <a:t>perubahan</a:t>
            </a:r>
            <a:r>
              <a:rPr lang="en-US" sz="2800" dirty="0" smtClean="0"/>
              <a:t> </a:t>
            </a:r>
            <a:r>
              <a:rPr lang="en-US" sz="2800" dirty="0" err="1" smtClean="0"/>
              <a:t>pendidikan</a:t>
            </a:r>
            <a:r>
              <a:rPr lang="en-US" sz="2800" dirty="0" smtClean="0"/>
              <a:t> </a:t>
            </a:r>
            <a:r>
              <a:rPr lang="en-US" sz="2800" dirty="0" err="1" smtClean="0"/>
              <a:t>dalam</a:t>
            </a:r>
            <a:r>
              <a:rPr lang="en-US" sz="2800" dirty="0" smtClean="0"/>
              <a:t> </a:t>
            </a:r>
            <a:r>
              <a:rPr lang="en-US" sz="2800" dirty="0" err="1" smtClean="0"/>
              <a:t>suatu</a:t>
            </a:r>
            <a:r>
              <a:rPr lang="en-US" sz="2800" dirty="0" smtClean="0"/>
              <a:t> </a:t>
            </a:r>
            <a:r>
              <a:rPr lang="en-US" sz="2800" dirty="0" err="1" smtClean="0"/>
              <a:t>masyarakat</a:t>
            </a:r>
            <a:r>
              <a:rPr lang="en-US" sz="2800" dirty="0" smtClean="0"/>
              <a:t> </a:t>
            </a:r>
            <a:r>
              <a:rPr lang="en-US" sz="2800" dirty="0" err="1" smtClean="0"/>
              <a:t>secara</a:t>
            </a:r>
            <a:r>
              <a:rPr lang="en-US" sz="2800" dirty="0" smtClean="0"/>
              <a:t> </a:t>
            </a:r>
            <a:r>
              <a:rPr lang="en-US" sz="2800" dirty="0" err="1" smtClean="0"/>
              <a:t>lebih</a:t>
            </a:r>
            <a:r>
              <a:rPr lang="en-US" sz="2800" dirty="0" smtClean="0"/>
              <a:t> </a:t>
            </a:r>
            <a:r>
              <a:rPr lang="en-US" sz="2800" dirty="0" err="1" smtClean="0"/>
              <a:t>baik</a:t>
            </a:r>
            <a:r>
              <a:rPr lang="en-US" sz="2800" dirty="0" smtClean="0"/>
              <a:t>. </a:t>
            </a:r>
            <a:endParaRPr lang="id-ID" sz="2800" dirty="0"/>
          </a:p>
        </p:txBody>
      </p:sp>
      <p:sp>
        <p:nvSpPr>
          <p:cNvPr id="4" name="TextBox 3"/>
          <p:cNvSpPr txBox="1"/>
          <p:nvPr/>
        </p:nvSpPr>
        <p:spPr>
          <a:xfrm>
            <a:off x="304800" y="3505200"/>
            <a:ext cx="8534400" cy="2677656"/>
          </a:xfrm>
          <a:prstGeom prst="rect">
            <a:avLst/>
          </a:prstGeom>
          <a:noFill/>
        </p:spPr>
        <p:txBody>
          <a:bodyPr wrap="square" rtlCol="0">
            <a:spAutoFit/>
          </a:bodyPr>
          <a:lstStyle/>
          <a:p>
            <a:pPr algn="ctr"/>
            <a:r>
              <a:rPr lang="en-US" sz="2800" dirty="0" smtClean="0"/>
              <a:t>Ka</a:t>
            </a:r>
            <a:r>
              <a:rPr lang="id-ID" sz="2800" dirty="0" smtClean="0"/>
              <a:t>j</a:t>
            </a:r>
            <a:r>
              <a:rPr lang="en-US" sz="2800" dirty="0" err="1" smtClean="0"/>
              <a:t>ian</a:t>
            </a:r>
            <a:r>
              <a:rPr lang="en-US" sz="2800" dirty="0" smtClean="0"/>
              <a:t> </a:t>
            </a:r>
            <a:r>
              <a:rPr lang="en-US" sz="2800" dirty="0" err="1" smtClean="0"/>
              <a:t>politik</a:t>
            </a:r>
            <a:r>
              <a:rPr lang="en-US" sz="2800" dirty="0" smtClean="0"/>
              <a:t> </a:t>
            </a:r>
            <a:r>
              <a:rPr lang="en-US" sz="2800" dirty="0" err="1" smtClean="0"/>
              <a:t>pendidikan</a:t>
            </a:r>
            <a:r>
              <a:rPr lang="en-US" sz="2800" dirty="0" smtClean="0"/>
              <a:t> </a:t>
            </a:r>
            <a:r>
              <a:rPr lang="en-US" sz="2800" dirty="0" err="1" smtClean="0"/>
              <a:t>dapat</a:t>
            </a:r>
            <a:r>
              <a:rPr lang="en-US" sz="2800" dirty="0" smtClean="0"/>
              <a:t> </a:t>
            </a:r>
            <a:r>
              <a:rPr lang="en-US" sz="2800" dirty="0" err="1" smtClean="0"/>
              <a:t>memberikan</a:t>
            </a:r>
            <a:r>
              <a:rPr lang="en-US" sz="2800" dirty="0" smtClean="0"/>
              <a:t> </a:t>
            </a:r>
            <a:r>
              <a:rPr lang="en-US" sz="2800" dirty="0" err="1" smtClean="0"/>
              <a:t>pemahaman</a:t>
            </a:r>
            <a:r>
              <a:rPr lang="en-US" sz="2800" dirty="0" smtClean="0"/>
              <a:t> yang </a:t>
            </a:r>
            <a:r>
              <a:rPr lang="en-US" sz="2800" dirty="0" err="1" smtClean="0"/>
              <a:t>lebih</a:t>
            </a:r>
            <a:r>
              <a:rPr lang="en-US" sz="2800" dirty="0" smtClean="0"/>
              <a:t> </a:t>
            </a:r>
            <a:r>
              <a:rPr lang="en-US" sz="2800" dirty="0" err="1" smtClean="0"/>
              <a:t>baik</a:t>
            </a:r>
            <a:r>
              <a:rPr lang="en-US" sz="2800" dirty="0" smtClean="0"/>
              <a:t> </a:t>
            </a:r>
            <a:r>
              <a:rPr lang="en-US" sz="2800" dirty="0" err="1" smtClean="0"/>
              <a:t>tentang</a:t>
            </a:r>
            <a:r>
              <a:rPr lang="en-US" sz="2800" dirty="0" smtClean="0"/>
              <a:t> </a:t>
            </a:r>
            <a:r>
              <a:rPr lang="en-US" sz="2800" dirty="0" err="1" smtClean="0"/>
              <a:t>kaitan</a:t>
            </a:r>
            <a:r>
              <a:rPr lang="en-US" sz="2800" dirty="0" smtClean="0"/>
              <a:t> </a:t>
            </a:r>
            <a:r>
              <a:rPr lang="en-US" sz="2800" dirty="0" err="1" smtClean="0"/>
              <a:t>antara</a:t>
            </a:r>
            <a:r>
              <a:rPr lang="en-US" sz="2800" dirty="0" smtClean="0"/>
              <a:t> </a:t>
            </a:r>
            <a:r>
              <a:rPr lang="en-US" sz="2800" dirty="0" err="1" smtClean="0"/>
              <a:t>berbagai</a:t>
            </a:r>
            <a:r>
              <a:rPr lang="en-US" sz="2800" dirty="0" smtClean="0"/>
              <a:t> </a:t>
            </a:r>
            <a:r>
              <a:rPr lang="en-US" sz="2800" dirty="0" err="1" smtClean="0"/>
              <a:t>kebutuhan</a:t>
            </a:r>
            <a:r>
              <a:rPr lang="en-US" sz="2800" dirty="0" smtClean="0"/>
              <a:t> </a:t>
            </a:r>
            <a:r>
              <a:rPr lang="en-US" sz="2800" dirty="0" err="1" smtClean="0"/>
              <a:t>politik</a:t>
            </a:r>
            <a:r>
              <a:rPr lang="en-US" sz="2800" dirty="0" smtClean="0"/>
              <a:t> Negara </a:t>
            </a:r>
            <a:r>
              <a:rPr lang="en-US" sz="2800" dirty="0" err="1" smtClean="0"/>
              <a:t>dengan</a:t>
            </a:r>
            <a:r>
              <a:rPr lang="en-US" sz="2800" dirty="0" smtClean="0"/>
              <a:t> </a:t>
            </a:r>
            <a:r>
              <a:rPr lang="en-US" sz="2800" dirty="0" err="1" smtClean="0"/>
              <a:t>isu</a:t>
            </a:r>
            <a:r>
              <a:rPr lang="en-US" sz="2800" dirty="0" smtClean="0"/>
              <a:t> – </a:t>
            </a:r>
            <a:r>
              <a:rPr lang="en-US" sz="2800" dirty="0" err="1" smtClean="0"/>
              <a:t>isu</a:t>
            </a:r>
            <a:r>
              <a:rPr lang="en-US" sz="2800" dirty="0" smtClean="0"/>
              <a:t> </a:t>
            </a:r>
            <a:r>
              <a:rPr lang="en-US" sz="2800" dirty="0" err="1" smtClean="0"/>
              <a:t>praktis</a:t>
            </a:r>
            <a:r>
              <a:rPr lang="en-US" sz="2800" dirty="0" smtClean="0"/>
              <a:t> </a:t>
            </a:r>
            <a:r>
              <a:rPr lang="en-US" sz="2800" dirty="0" err="1" smtClean="0"/>
              <a:t>sehari</a:t>
            </a:r>
            <a:r>
              <a:rPr lang="en-US" sz="2800" dirty="0" smtClean="0"/>
              <a:t> </a:t>
            </a:r>
            <a:r>
              <a:rPr lang="en-US" sz="2800" dirty="0" err="1" smtClean="0"/>
              <a:t>hari</a:t>
            </a:r>
            <a:r>
              <a:rPr lang="en-US" sz="2800" dirty="0" smtClean="0"/>
              <a:t>  </a:t>
            </a:r>
            <a:r>
              <a:rPr lang="en-US" sz="2800" dirty="0" err="1" smtClean="0"/>
              <a:t>di</a:t>
            </a:r>
            <a:r>
              <a:rPr lang="en-US" sz="2800" dirty="0" smtClean="0"/>
              <a:t> </a:t>
            </a:r>
            <a:r>
              <a:rPr lang="en-US" sz="2800" dirty="0" err="1" smtClean="0"/>
              <a:t>sekolah</a:t>
            </a:r>
            <a:r>
              <a:rPr lang="en-US" sz="2800" dirty="0" smtClean="0"/>
              <a:t>; </a:t>
            </a:r>
            <a:r>
              <a:rPr lang="en-US" sz="2800" dirty="0" err="1" smtClean="0"/>
              <a:t>tentang</a:t>
            </a:r>
            <a:r>
              <a:rPr lang="en-US" sz="2800" dirty="0" smtClean="0"/>
              <a:t> </a:t>
            </a:r>
            <a:r>
              <a:rPr lang="en-US" sz="2800" dirty="0" err="1" smtClean="0"/>
              <a:t>kesadaran</a:t>
            </a:r>
            <a:r>
              <a:rPr lang="en-US" sz="2800" dirty="0" smtClean="0"/>
              <a:t> </a:t>
            </a:r>
            <a:r>
              <a:rPr lang="en-US" sz="2800" dirty="0" err="1" smtClean="0"/>
              <a:t>kelas</a:t>
            </a:r>
            <a:r>
              <a:rPr lang="en-US" sz="2800" dirty="0" smtClean="0"/>
              <a:t>; </a:t>
            </a:r>
            <a:r>
              <a:rPr lang="en-US" sz="2800" dirty="0" err="1" smtClean="0"/>
              <a:t>tentang</a:t>
            </a:r>
            <a:r>
              <a:rPr lang="en-US" sz="2800" dirty="0" smtClean="0"/>
              <a:t> </a:t>
            </a:r>
            <a:r>
              <a:rPr lang="en-US" sz="2800" dirty="0" err="1" smtClean="0"/>
              <a:t>berbagai</a:t>
            </a:r>
            <a:r>
              <a:rPr lang="en-US" sz="2800" dirty="0" smtClean="0"/>
              <a:t> </a:t>
            </a:r>
            <a:r>
              <a:rPr lang="en-US" sz="2800" dirty="0" err="1" smtClean="0"/>
              <a:t>bentuk</a:t>
            </a:r>
            <a:r>
              <a:rPr lang="en-US" sz="2800" dirty="0" smtClean="0"/>
              <a:t> </a:t>
            </a:r>
            <a:r>
              <a:rPr lang="en-US" sz="2800" dirty="0" err="1" smtClean="0"/>
              <a:t>dominasi</a:t>
            </a:r>
            <a:r>
              <a:rPr lang="en-US" sz="2800" dirty="0" smtClean="0"/>
              <a:t> </a:t>
            </a:r>
            <a:r>
              <a:rPr lang="en-US" sz="2800" dirty="0" err="1" smtClean="0"/>
              <a:t>dan</a:t>
            </a:r>
            <a:r>
              <a:rPr lang="en-US" sz="2800" dirty="0" smtClean="0"/>
              <a:t> </a:t>
            </a:r>
            <a:r>
              <a:rPr lang="en-US" sz="2800" dirty="0" err="1" smtClean="0"/>
              <a:t>subordinasi</a:t>
            </a:r>
            <a:r>
              <a:rPr lang="en-US" sz="2800" dirty="0" smtClean="0"/>
              <a:t> yang </a:t>
            </a:r>
            <a:r>
              <a:rPr lang="en-US" sz="2800" dirty="0" err="1" smtClean="0"/>
              <a:t>sedang</a:t>
            </a:r>
            <a:r>
              <a:rPr lang="en-US" sz="2800" dirty="0" smtClean="0"/>
              <a:t> </a:t>
            </a:r>
            <a:r>
              <a:rPr lang="en-US" sz="2800" dirty="0" err="1" smtClean="0"/>
              <a:t>dibangun</a:t>
            </a:r>
            <a:r>
              <a:rPr lang="en-US" sz="2800" dirty="0" smtClean="0"/>
              <a:t> </a:t>
            </a:r>
            <a:r>
              <a:rPr lang="en-US" sz="2800" dirty="0" err="1" smtClean="0"/>
              <a:t>melalui</a:t>
            </a:r>
            <a:r>
              <a:rPr lang="en-US" sz="2800" dirty="0" smtClean="0"/>
              <a:t> </a:t>
            </a:r>
            <a:r>
              <a:rPr lang="en-US" sz="2800" dirty="0" err="1" smtClean="0"/>
              <a:t>jalur</a:t>
            </a:r>
            <a:r>
              <a:rPr lang="en-US" sz="2800" dirty="0" smtClean="0"/>
              <a:t> </a:t>
            </a:r>
            <a:r>
              <a:rPr lang="en-US" sz="2800" dirty="0" err="1" smtClean="0"/>
              <a:t>pendidikan</a:t>
            </a:r>
            <a:r>
              <a:rPr lang="en-US" sz="2800" dirty="0" smtClean="0"/>
              <a:t>.</a:t>
            </a:r>
            <a:endParaRPr lang="id-ID"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2515</Words>
  <Application>Microsoft Office PowerPoint</Application>
  <PresentationFormat>On-screen Show (4:3)</PresentationFormat>
  <Paragraphs>220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Berbicara masalah pendidikan berarti membahas dimensi-dimensi yang membangun struktur atau anatomi pendidikan, komplek dengan berbagai isu dan persoalan yang tidak akan ada habis-habisnya.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Indah</dc:creator>
  <cp:lastModifiedBy>Irvan Dedy</cp:lastModifiedBy>
  <cp:revision>53</cp:revision>
  <dcterms:created xsi:type="dcterms:W3CDTF">2010-10-31T09:11:25Z</dcterms:created>
  <dcterms:modified xsi:type="dcterms:W3CDTF">2011-04-02T21:57:24Z</dcterms:modified>
</cp:coreProperties>
</file>